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6" r:id="rId2"/>
    <p:sldId id="257" r:id="rId3"/>
    <p:sldId id="258" r:id="rId4"/>
    <p:sldId id="259" r:id="rId5"/>
    <p:sldId id="260" r:id="rId6"/>
    <p:sldId id="267" r:id="rId7"/>
    <p:sldId id="270" r:id="rId8"/>
    <p:sldId id="271" r:id="rId9"/>
    <p:sldId id="272" r:id="rId10"/>
    <p:sldId id="273" r:id="rId11"/>
    <p:sldId id="274" r:id="rId12"/>
    <p:sldId id="268" r:id="rId13"/>
    <p:sldId id="275" r:id="rId14"/>
    <p:sldId id="276" r:id="rId15"/>
    <p:sldId id="277" r:id="rId16"/>
    <p:sldId id="278" r:id="rId17"/>
    <p:sldId id="279" r:id="rId18"/>
    <p:sldId id="280" r:id="rId19"/>
    <p:sldId id="269" r:id="rId20"/>
    <p:sldId id="281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8A748C-52E3-050A-6D92-2B8C14A6F555}" v="1" vWet="2" dt="2022-05-30T15:37:30.686"/>
    <p1510:client id="{7AAFCEEB-6059-094C-AE4E-9A7110F0C9E1}" v="2" dt="2022-05-30T15:32:16.053"/>
    <p1510:client id="{9F678B50-B9B2-473A-BCCC-0B2350A0AD9A}" v="321" dt="2022-05-30T16:02:22.267"/>
    <p1510:client id="{AA9A2993-D135-444B-9766-9BD1A72625C7}" v="203" dt="2022-05-31T07:27:25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án Wallis Medina" userId="S::jwm832@id.uib.cat::9a0cd1e1-c8e0-4e05-8b5c-fa246d2bc1b4" providerId="AD" clId="Web-{6E8A748C-52E3-050A-6D92-2B8C14A6F555}"/>
    <pc:docChg chg="modSld">
      <pc:chgData name="Julián Wallis Medina" userId="S::jwm832@id.uib.cat::9a0cd1e1-c8e0-4e05-8b5c-fa246d2bc1b4" providerId="AD" clId="Web-{6E8A748C-52E3-050A-6D92-2B8C14A6F555}" dt="2022-05-30T15:37:28.702" v="0"/>
      <pc:docMkLst>
        <pc:docMk/>
      </pc:docMkLst>
      <pc:sldChg chg="addSp delSp modSp">
        <pc:chgData name="Julián Wallis Medina" userId="S::jwm832@id.uib.cat::9a0cd1e1-c8e0-4e05-8b5c-fa246d2bc1b4" providerId="AD" clId="Web-{6E8A748C-52E3-050A-6D92-2B8C14A6F555}" dt="2022-05-30T15:37:28.702" v="0"/>
        <pc:sldMkLst>
          <pc:docMk/>
          <pc:sldMk cId="119127451" sldId="263"/>
        </pc:sldMkLst>
        <pc:spChg chg="del">
          <ac:chgData name="Julián Wallis Medina" userId="S::jwm832@id.uib.cat::9a0cd1e1-c8e0-4e05-8b5c-fa246d2bc1b4" providerId="AD" clId="Web-{6E8A748C-52E3-050A-6D92-2B8C14A6F555}" dt="2022-05-30T15:37:28.702" v="0"/>
          <ac:spMkLst>
            <pc:docMk/>
            <pc:sldMk cId="119127451" sldId="263"/>
            <ac:spMk id="3" creationId="{F15B960A-BE02-A5A4-E3EC-1FD67924B010}"/>
          </ac:spMkLst>
        </pc:spChg>
        <pc:picChg chg="add mod ord">
          <ac:chgData name="Julián Wallis Medina" userId="S::jwm832@id.uib.cat::9a0cd1e1-c8e0-4e05-8b5c-fa246d2bc1b4" providerId="AD" clId="Web-{6E8A748C-52E3-050A-6D92-2B8C14A6F555}" dt="2022-05-30T15:37:28.702" v="0"/>
          <ac:picMkLst>
            <pc:docMk/>
            <pc:sldMk cId="119127451" sldId="263"/>
            <ac:picMk id="4" creationId="{EED6AD53-36D9-E06C-42BF-26B5A5527E73}"/>
          </ac:picMkLst>
        </pc:picChg>
      </pc:sldChg>
    </pc:docChg>
  </pc:docChgLst>
  <pc:docChgLst>
    <pc:chgData name="Joan Vilella Candia" userId="47eff6dc-9cef-4574-b563-e3a70bac997f" providerId="ADAL" clId="{AA9A2993-D135-444B-9766-9BD1A72625C7}"/>
    <pc:docChg chg="undo custSel addSld delSld modSld sldOrd">
      <pc:chgData name="Joan Vilella Candia" userId="47eff6dc-9cef-4574-b563-e3a70bac997f" providerId="ADAL" clId="{AA9A2993-D135-444B-9766-9BD1A72625C7}" dt="2022-05-31T07:27:25.072" v="2058"/>
      <pc:docMkLst>
        <pc:docMk/>
      </pc:docMkLst>
      <pc:sldChg chg="modSp new mod modNotesTx">
        <pc:chgData name="Joan Vilella Candia" userId="47eff6dc-9cef-4574-b563-e3a70bac997f" providerId="ADAL" clId="{AA9A2993-D135-444B-9766-9BD1A72625C7}" dt="2022-05-30T14:26:40.393" v="135" actId="20577"/>
        <pc:sldMkLst>
          <pc:docMk/>
          <pc:sldMk cId="1174235671" sldId="256"/>
        </pc:sldMkLst>
        <pc:spChg chg="mod">
          <ac:chgData name="Joan Vilella Candia" userId="47eff6dc-9cef-4574-b563-e3a70bac997f" providerId="ADAL" clId="{AA9A2993-D135-444B-9766-9BD1A72625C7}" dt="2022-05-30T14:26:03.928" v="109" actId="20577"/>
          <ac:spMkLst>
            <pc:docMk/>
            <pc:sldMk cId="1174235671" sldId="256"/>
            <ac:spMk id="2" creationId="{2E1BF1A2-53F6-ACE0-9632-CB55636687DE}"/>
          </ac:spMkLst>
        </pc:spChg>
        <pc:spChg chg="mod">
          <ac:chgData name="Joan Vilella Candia" userId="47eff6dc-9cef-4574-b563-e3a70bac997f" providerId="ADAL" clId="{AA9A2993-D135-444B-9766-9BD1A72625C7}" dt="2022-05-30T14:26:40.393" v="135" actId="20577"/>
          <ac:spMkLst>
            <pc:docMk/>
            <pc:sldMk cId="1174235671" sldId="256"/>
            <ac:spMk id="3" creationId="{9A166839-AFBB-6132-1B81-D41859380694}"/>
          </ac:spMkLst>
        </pc:spChg>
      </pc:sldChg>
      <pc:sldChg chg="addSp modSp new mod modTransition setBg">
        <pc:chgData name="Joan Vilella Candia" userId="47eff6dc-9cef-4574-b563-e3a70bac997f" providerId="ADAL" clId="{AA9A2993-D135-444B-9766-9BD1A72625C7}" dt="2022-05-31T07:25:15.529" v="2022"/>
        <pc:sldMkLst>
          <pc:docMk/>
          <pc:sldMk cId="943897821" sldId="257"/>
        </pc:sldMkLst>
        <pc:spChg chg="mod">
          <ac:chgData name="Joan Vilella Candia" userId="47eff6dc-9cef-4574-b563-e3a70bac997f" providerId="ADAL" clId="{AA9A2993-D135-444B-9766-9BD1A72625C7}" dt="2022-05-31T06:26:21.518" v="1262" actId="26606"/>
          <ac:spMkLst>
            <pc:docMk/>
            <pc:sldMk cId="943897821" sldId="257"/>
            <ac:spMk id="2" creationId="{9626AC41-21DD-445E-9AED-3ADFAD17231D}"/>
          </ac:spMkLst>
        </pc:spChg>
        <pc:spChg chg="mod">
          <ac:chgData name="Joan Vilella Candia" userId="47eff6dc-9cef-4574-b563-e3a70bac997f" providerId="ADAL" clId="{AA9A2993-D135-444B-9766-9BD1A72625C7}" dt="2022-05-31T06:26:21.518" v="1262" actId="26606"/>
          <ac:spMkLst>
            <pc:docMk/>
            <pc:sldMk cId="943897821" sldId="257"/>
            <ac:spMk id="3" creationId="{3EF4A691-FD7A-C697-672E-2EEFF6A10767}"/>
          </ac:spMkLst>
        </pc:spChg>
        <pc:spChg chg="add">
          <ac:chgData name="Joan Vilella Candia" userId="47eff6dc-9cef-4574-b563-e3a70bac997f" providerId="ADAL" clId="{AA9A2993-D135-444B-9766-9BD1A72625C7}" dt="2022-05-31T06:26:21.518" v="1262" actId="26606"/>
          <ac:spMkLst>
            <pc:docMk/>
            <pc:sldMk cId="943897821" sldId="257"/>
            <ac:spMk id="8" creationId="{DBF61EA3-B236-439E-9C0B-340980D56BEE}"/>
          </ac:spMkLst>
        </pc:spChg>
        <pc:spChg chg="add">
          <ac:chgData name="Joan Vilella Candia" userId="47eff6dc-9cef-4574-b563-e3a70bac997f" providerId="ADAL" clId="{AA9A2993-D135-444B-9766-9BD1A72625C7}" dt="2022-05-31T06:26:21.518" v="1262" actId="26606"/>
          <ac:spMkLst>
            <pc:docMk/>
            <pc:sldMk cId="943897821" sldId="257"/>
            <ac:spMk id="14" creationId="{E659831F-0D9A-4C63-9EBB-8435B85A440F}"/>
          </ac:spMkLst>
        </pc:spChg>
        <pc:grpChg chg="add">
          <ac:chgData name="Joan Vilella Candia" userId="47eff6dc-9cef-4574-b563-e3a70bac997f" providerId="ADAL" clId="{AA9A2993-D135-444B-9766-9BD1A72625C7}" dt="2022-05-31T06:26:21.518" v="1262" actId="26606"/>
          <ac:grpSpMkLst>
            <pc:docMk/>
            <pc:sldMk cId="943897821" sldId="257"/>
            <ac:grpSpMk id="10" creationId="{28FAF094-D087-493F-8DF9-A486C2D6BBAA}"/>
          </ac:grpSpMkLst>
        </pc:grpChg>
      </pc:sldChg>
      <pc:sldChg chg="addSp delSp modSp new del mod">
        <pc:chgData name="Joan Vilella Candia" userId="47eff6dc-9cef-4574-b563-e3a70bac997f" providerId="ADAL" clId="{AA9A2993-D135-444B-9766-9BD1A72625C7}" dt="2022-05-30T14:04:11.938" v="8" actId="47"/>
        <pc:sldMkLst>
          <pc:docMk/>
          <pc:sldMk cId="3853208007" sldId="257"/>
        </pc:sldMkLst>
        <pc:spChg chg="del">
          <ac:chgData name="Joan Vilella Candia" userId="47eff6dc-9cef-4574-b563-e3a70bac997f" providerId="ADAL" clId="{AA9A2993-D135-444B-9766-9BD1A72625C7}" dt="2022-05-30T14:03:45.019" v="2"/>
          <ac:spMkLst>
            <pc:docMk/>
            <pc:sldMk cId="3853208007" sldId="257"/>
            <ac:spMk id="3" creationId="{25E97A5B-61A0-78A7-C21A-3F899E64B056}"/>
          </ac:spMkLst>
        </pc:spChg>
        <pc:picChg chg="add mod">
          <ac:chgData name="Joan Vilella Candia" userId="47eff6dc-9cef-4574-b563-e3a70bac997f" providerId="ADAL" clId="{AA9A2993-D135-444B-9766-9BD1A72625C7}" dt="2022-05-30T14:03:47.017" v="4" actId="962"/>
          <ac:picMkLst>
            <pc:docMk/>
            <pc:sldMk cId="3853208007" sldId="257"/>
            <ac:picMk id="5" creationId="{EADE03CA-F4A2-B2C6-3ABD-0554C1ACAC7F}"/>
          </ac:picMkLst>
        </pc:picChg>
      </pc:sldChg>
      <pc:sldChg chg="addSp delSp modSp new del mod">
        <pc:chgData name="Joan Vilella Candia" userId="47eff6dc-9cef-4574-b563-e3a70bac997f" providerId="ADAL" clId="{AA9A2993-D135-444B-9766-9BD1A72625C7}" dt="2022-05-30T14:04:13.448" v="9" actId="47"/>
        <pc:sldMkLst>
          <pc:docMk/>
          <pc:sldMk cId="1579661678" sldId="258"/>
        </pc:sldMkLst>
        <pc:spChg chg="del">
          <ac:chgData name="Joan Vilella Candia" userId="47eff6dc-9cef-4574-b563-e3a70bac997f" providerId="ADAL" clId="{AA9A2993-D135-444B-9766-9BD1A72625C7}" dt="2022-05-30T14:03:58.043" v="6"/>
          <ac:spMkLst>
            <pc:docMk/>
            <pc:sldMk cId="1579661678" sldId="258"/>
            <ac:spMk id="3" creationId="{F15F8EC7-71B7-DB9C-EACE-C2F89F2A9B47}"/>
          </ac:spMkLst>
        </pc:spChg>
        <pc:picChg chg="add mod">
          <ac:chgData name="Joan Vilella Candia" userId="47eff6dc-9cef-4574-b563-e3a70bac997f" providerId="ADAL" clId="{AA9A2993-D135-444B-9766-9BD1A72625C7}" dt="2022-05-30T14:03:59.572" v="7" actId="27614"/>
          <ac:picMkLst>
            <pc:docMk/>
            <pc:sldMk cId="1579661678" sldId="258"/>
            <ac:picMk id="5" creationId="{CA415155-4465-2B75-8A94-4799A8EA686D}"/>
          </ac:picMkLst>
        </pc:picChg>
      </pc:sldChg>
      <pc:sldChg chg="addSp modSp new mod modTransition setBg">
        <pc:chgData name="Joan Vilella Candia" userId="47eff6dc-9cef-4574-b563-e3a70bac997f" providerId="ADAL" clId="{AA9A2993-D135-444B-9766-9BD1A72625C7}" dt="2022-05-31T07:25:23.378" v="2024"/>
        <pc:sldMkLst>
          <pc:docMk/>
          <pc:sldMk cId="2955692072" sldId="258"/>
        </pc:sldMkLst>
        <pc:spChg chg="mod">
          <ac:chgData name="Joan Vilella Candia" userId="47eff6dc-9cef-4574-b563-e3a70bac997f" providerId="ADAL" clId="{AA9A2993-D135-444B-9766-9BD1A72625C7}" dt="2022-05-31T06:26:27.916" v="1263" actId="26606"/>
          <ac:spMkLst>
            <pc:docMk/>
            <pc:sldMk cId="2955692072" sldId="258"/>
            <ac:spMk id="2" creationId="{521ECA2D-5308-4719-F0C2-6F5A3AA8D69C}"/>
          </ac:spMkLst>
        </pc:spChg>
        <pc:spChg chg="mod">
          <ac:chgData name="Joan Vilella Candia" userId="47eff6dc-9cef-4574-b563-e3a70bac997f" providerId="ADAL" clId="{AA9A2993-D135-444B-9766-9BD1A72625C7}" dt="2022-05-31T06:26:27.916" v="1263" actId="26606"/>
          <ac:spMkLst>
            <pc:docMk/>
            <pc:sldMk cId="2955692072" sldId="258"/>
            <ac:spMk id="3" creationId="{3FC853A9-5F1D-EDA7-8443-2FF24C4B176E}"/>
          </ac:spMkLst>
        </pc:spChg>
        <pc:spChg chg="add">
          <ac:chgData name="Joan Vilella Candia" userId="47eff6dc-9cef-4574-b563-e3a70bac997f" providerId="ADAL" clId="{AA9A2993-D135-444B-9766-9BD1A72625C7}" dt="2022-05-31T06:26:27.916" v="1263" actId="26606"/>
          <ac:spMkLst>
            <pc:docMk/>
            <pc:sldMk cId="2955692072" sldId="258"/>
            <ac:spMk id="8" creationId="{B6CDA21F-E7AF-4C75-8395-33F58D5B0E45}"/>
          </ac:spMkLst>
        </pc:spChg>
        <pc:spChg chg="add">
          <ac:chgData name="Joan Vilella Candia" userId="47eff6dc-9cef-4574-b563-e3a70bac997f" providerId="ADAL" clId="{AA9A2993-D135-444B-9766-9BD1A72625C7}" dt="2022-05-31T06:26:27.916" v="1263" actId="26606"/>
          <ac:spMkLst>
            <pc:docMk/>
            <pc:sldMk cId="2955692072" sldId="258"/>
            <ac:spMk id="15" creationId="{D5B0017B-2ECA-49AF-B397-DC140825DF8D}"/>
          </ac:spMkLst>
        </pc:spChg>
        <pc:grpChg chg="add">
          <ac:chgData name="Joan Vilella Candia" userId="47eff6dc-9cef-4574-b563-e3a70bac997f" providerId="ADAL" clId="{AA9A2993-D135-444B-9766-9BD1A72625C7}" dt="2022-05-31T06:26:27.916" v="1263" actId="26606"/>
          <ac:grpSpMkLst>
            <pc:docMk/>
            <pc:sldMk cId="2955692072" sldId="258"/>
            <ac:grpSpMk id="10" creationId="{AE1C45F0-260A-458C-96ED-C1F6D2151219}"/>
          </ac:grpSpMkLst>
        </pc:grpChg>
        <pc:cxnChg chg="add">
          <ac:chgData name="Joan Vilella Candia" userId="47eff6dc-9cef-4574-b563-e3a70bac997f" providerId="ADAL" clId="{AA9A2993-D135-444B-9766-9BD1A72625C7}" dt="2022-05-31T06:26:27.916" v="1263" actId="26606"/>
          <ac:cxnSpMkLst>
            <pc:docMk/>
            <pc:sldMk cId="2955692072" sldId="258"/>
            <ac:cxnSpMk id="17" creationId="{6CF1BAF6-AD41-4082-B212-8A1F9A2E8779}"/>
          </ac:cxnSpMkLst>
        </pc:cxnChg>
      </pc:sldChg>
      <pc:sldChg chg="addSp modSp new mod modTransition setBg">
        <pc:chgData name="Joan Vilella Candia" userId="47eff6dc-9cef-4574-b563-e3a70bac997f" providerId="ADAL" clId="{AA9A2993-D135-444B-9766-9BD1A72625C7}" dt="2022-05-31T07:25:26.047" v="2025"/>
        <pc:sldMkLst>
          <pc:docMk/>
          <pc:sldMk cId="3043939276" sldId="259"/>
        </pc:sldMkLst>
        <pc:spChg chg="mod">
          <ac:chgData name="Joan Vilella Candia" userId="47eff6dc-9cef-4574-b563-e3a70bac997f" providerId="ADAL" clId="{AA9A2993-D135-444B-9766-9BD1A72625C7}" dt="2022-05-31T06:26:36.057" v="1264" actId="26606"/>
          <ac:spMkLst>
            <pc:docMk/>
            <pc:sldMk cId="3043939276" sldId="259"/>
            <ac:spMk id="2" creationId="{23FD29D9-A4AE-140F-72AB-8793ED1F6C3E}"/>
          </ac:spMkLst>
        </pc:spChg>
        <pc:spChg chg="mod">
          <ac:chgData name="Joan Vilella Candia" userId="47eff6dc-9cef-4574-b563-e3a70bac997f" providerId="ADAL" clId="{AA9A2993-D135-444B-9766-9BD1A72625C7}" dt="2022-05-31T06:26:36.057" v="1264" actId="26606"/>
          <ac:spMkLst>
            <pc:docMk/>
            <pc:sldMk cId="3043939276" sldId="259"/>
            <ac:spMk id="3" creationId="{8311BC07-5E8D-B96D-319A-9CB5927CADD3}"/>
          </ac:spMkLst>
        </pc:spChg>
        <pc:spChg chg="add">
          <ac:chgData name="Joan Vilella Candia" userId="47eff6dc-9cef-4574-b563-e3a70bac997f" providerId="ADAL" clId="{AA9A2993-D135-444B-9766-9BD1A72625C7}" dt="2022-05-31T06:26:36.057" v="1264" actId="26606"/>
          <ac:spMkLst>
            <pc:docMk/>
            <pc:sldMk cId="3043939276" sldId="259"/>
            <ac:spMk id="8" creationId="{B6CDA21F-E7AF-4C75-8395-33F58D5B0E45}"/>
          </ac:spMkLst>
        </pc:spChg>
        <pc:spChg chg="add">
          <ac:chgData name="Joan Vilella Candia" userId="47eff6dc-9cef-4574-b563-e3a70bac997f" providerId="ADAL" clId="{AA9A2993-D135-444B-9766-9BD1A72625C7}" dt="2022-05-31T06:26:36.057" v="1264" actId="26606"/>
          <ac:spMkLst>
            <pc:docMk/>
            <pc:sldMk cId="3043939276" sldId="259"/>
            <ac:spMk id="15" creationId="{D5B0017B-2ECA-49AF-B397-DC140825DF8D}"/>
          </ac:spMkLst>
        </pc:spChg>
        <pc:grpChg chg="add">
          <ac:chgData name="Joan Vilella Candia" userId="47eff6dc-9cef-4574-b563-e3a70bac997f" providerId="ADAL" clId="{AA9A2993-D135-444B-9766-9BD1A72625C7}" dt="2022-05-31T06:26:36.057" v="1264" actId="26606"/>
          <ac:grpSpMkLst>
            <pc:docMk/>
            <pc:sldMk cId="3043939276" sldId="259"/>
            <ac:grpSpMk id="10" creationId="{AE1C45F0-260A-458C-96ED-C1F6D2151219}"/>
          </ac:grpSpMkLst>
        </pc:grpChg>
        <pc:cxnChg chg="add">
          <ac:chgData name="Joan Vilella Candia" userId="47eff6dc-9cef-4574-b563-e3a70bac997f" providerId="ADAL" clId="{AA9A2993-D135-444B-9766-9BD1A72625C7}" dt="2022-05-31T06:26:36.057" v="1264" actId="26606"/>
          <ac:cxnSpMkLst>
            <pc:docMk/>
            <pc:sldMk cId="3043939276" sldId="259"/>
            <ac:cxnSpMk id="17" creationId="{6CF1BAF6-AD41-4082-B212-8A1F9A2E8779}"/>
          </ac:cxnSpMkLst>
        </pc:cxnChg>
      </pc:sldChg>
      <pc:sldChg chg="new del">
        <pc:chgData name="Joan Vilella Candia" userId="47eff6dc-9cef-4574-b563-e3a70bac997f" providerId="ADAL" clId="{AA9A2993-D135-444B-9766-9BD1A72625C7}" dt="2022-05-30T15:30:04.142" v="991" actId="2696"/>
        <pc:sldMkLst>
          <pc:docMk/>
          <pc:sldMk cId="541020670" sldId="260"/>
        </pc:sldMkLst>
      </pc:sldChg>
      <pc:sldChg chg="addSp modSp new mod modTransition setBg addAnim">
        <pc:chgData name="Joan Vilella Candia" userId="47eff6dc-9cef-4574-b563-e3a70bac997f" providerId="ADAL" clId="{AA9A2993-D135-444B-9766-9BD1A72625C7}" dt="2022-05-31T07:25:39.501" v="2029"/>
        <pc:sldMkLst>
          <pc:docMk/>
          <pc:sldMk cId="2497409843" sldId="260"/>
        </pc:sldMkLst>
        <pc:spChg chg="mod">
          <ac:chgData name="Joan Vilella Candia" userId="47eff6dc-9cef-4574-b563-e3a70bac997f" providerId="ADAL" clId="{AA9A2993-D135-444B-9766-9BD1A72625C7}" dt="2022-05-31T06:26:16.527" v="1260" actId="26606"/>
          <ac:spMkLst>
            <pc:docMk/>
            <pc:sldMk cId="2497409843" sldId="260"/>
            <ac:spMk id="2" creationId="{FCCB50E0-06FB-F55D-52F7-5EBC29CDAE4C}"/>
          </ac:spMkLst>
        </pc:spChg>
        <pc:spChg chg="add">
          <ac:chgData name="Joan Vilella Candia" userId="47eff6dc-9cef-4574-b563-e3a70bac997f" providerId="ADAL" clId="{AA9A2993-D135-444B-9766-9BD1A72625C7}" dt="2022-05-31T06:26:16.527" v="1260" actId="26606"/>
          <ac:spMkLst>
            <pc:docMk/>
            <pc:sldMk cId="2497409843" sldId="260"/>
            <ac:spMk id="7" creationId="{4522B21E-B2B9-4C72-9A71-C87EFD137480}"/>
          </ac:spMkLst>
        </pc:spChg>
        <pc:spChg chg="add">
          <ac:chgData name="Joan Vilella Candia" userId="47eff6dc-9cef-4574-b563-e3a70bac997f" providerId="ADAL" clId="{AA9A2993-D135-444B-9766-9BD1A72625C7}" dt="2022-05-31T06:26:16.527" v="1260" actId="26606"/>
          <ac:spMkLst>
            <pc:docMk/>
            <pc:sldMk cId="2497409843" sldId="260"/>
            <ac:spMk id="9" creationId="{5EB7D2A2-F448-44D4-938C-DC84CBCB3B1E}"/>
          </ac:spMkLst>
        </pc:spChg>
        <pc:spChg chg="add">
          <ac:chgData name="Joan Vilella Candia" userId="47eff6dc-9cef-4574-b563-e3a70bac997f" providerId="ADAL" clId="{AA9A2993-D135-444B-9766-9BD1A72625C7}" dt="2022-05-31T06:26:16.527" v="1260" actId="26606"/>
          <ac:spMkLst>
            <pc:docMk/>
            <pc:sldMk cId="2497409843" sldId="260"/>
            <ac:spMk id="11" creationId="{871AEA07-1E14-44B4-8E55-64EF049CD66F}"/>
          </ac:spMkLst>
        </pc:spChg>
        <pc:cxnChg chg="add">
          <ac:chgData name="Joan Vilella Candia" userId="47eff6dc-9cef-4574-b563-e3a70bac997f" providerId="ADAL" clId="{AA9A2993-D135-444B-9766-9BD1A72625C7}" dt="2022-05-31T06:26:16.527" v="1260" actId="26606"/>
          <ac:cxnSpMkLst>
            <pc:docMk/>
            <pc:sldMk cId="2497409843" sldId="260"/>
            <ac:cxnSpMk id="13" creationId="{F7C8EA93-3210-4C62-99E9-153C275E3A87}"/>
          </ac:cxnSpMkLst>
        </pc:cxnChg>
      </pc:sldChg>
      <pc:sldChg chg="addSp delSp modSp new del mod">
        <pc:chgData name="Joan Vilella Candia" userId="47eff6dc-9cef-4574-b563-e3a70bac997f" providerId="ADAL" clId="{AA9A2993-D135-444B-9766-9BD1A72625C7}" dt="2022-05-31T06:26:10.754" v="1259" actId="47"/>
        <pc:sldMkLst>
          <pc:docMk/>
          <pc:sldMk cId="1398405279" sldId="261"/>
        </pc:sldMkLst>
        <pc:spChg chg="mod">
          <ac:chgData name="Joan Vilella Candia" userId="47eff6dc-9cef-4574-b563-e3a70bac997f" providerId="ADAL" clId="{AA9A2993-D135-444B-9766-9BD1A72625C7}" dt="2022-05-31T06:24:33.246" v="1238" actId="20577"/>
          <ac:spMkLst>
            <pc:docMk/>
            <pc:sldMk cId="1398405279" sldId="261"/>
            <ac:spMk id="2" creationId="{461E35D6-AAC6-8A27-DAFB-7AE279A3B398}"/>
          </ac:spMkLst>
        </pc:spChg>
        <pc:spChg chg="del">
          <ac:chgData name="Joan Vilella Candia" userId="47eff6dc-9cef-4574-b563-e3a70bac997f" providerId="ADAL" clId="{AA9A2993-D135-444B-9766-9BD1A72625C7}" dt="2022-05-30T15:54:00.800" v="1146"/>
          <ac:spMkLst>
            <pc:docMk/>
            <pc:sldMk cId="1398405279" sldId="261"/>
            <ac:spMk id="3" creationId="{459FBDC6-6305-129D-806A-F8B365B22017}"/>
          </ac:spMkLst>
        </pc:spChg>
        <pc:picChg chg="add del mod">
          <ac:chgData name="Joan Vilella Candia" userId="47eff6dc-9cef-4574-b563-e3a70bac997f" providerId="ADAL" clId="{AA9A2993-D135-444B-9766-9BD1A72625C7}" dt="2022-05-30T15:52:56.485" v="1124"/>
          <ac:picMkLst>
            <pc:docMk/>
            <pc:sldMk cId="1398405279" sldId="261"/>
            <ac:picMk id="4" creationId="{5F981728-DEA5-636C-5EFC-97992F72B27A}"/>
          </ac:picMkLst>
        </pc:picChg>
        <pc:picChg chg="add mod">
          <ac:chgData name="Joan Vilella Candia" userId="47eff6dc-9cef-4574-b563-e3a70bac997f" providerId="ADAL" clId="{AA9A2993-D135-444B-9766-9BD1A72625C7}" dt="2022-05-30T15:55:23.412" v="1166" actId="1076"/>
          <ac:picMkLst>
            <pc:docMk/>
            <pc:sldMk cId="1398405279" sldId="261"/>
            <ac:picMk id="6" creationId="{EC83481F-C6D5-4D9A-250A-826550CEE1FF}"/>
          </ac:picMkLst>
        </pc:picChg>
        <pc:picChg chg="add mod">
          <ac:chgData name="Joan Vilella Candia" userId="47eff6dc-9cef-4574-b563-e3a70bac997f" providerId="ADAL" clId="{AA9A2993-D135-444B-9766-9BD1A72625C7}" dt="2022-05-30T15:55:21.892" v="1165" actId="1076"/>
          <ac:picMkLst>
            <pc:docMk/>
            <pc:sldMk cId="1398405279" sldId="261"/>
            <ac:picMk id="8" creationId="{252DC471-8036-A461-A93D-80F2964F6863}"/>
          </ac:picMkLst>
        </pc:picChg>
      </pc:sldChg>
      <pc:sldChg chg="new del">
        <pc:chgData name="Joan Vilella Candia" userId="47eff6dc-9cef-4574-b563-e3a70bac997f" providerId="ADAL" clId="{AA9A2993-D135-444B-9766-9BD1A72625C7}" dt="2022-05-30T15:31:32.293" v="1037" actId="47"/>
        <pc:sldMkLst>
          <pc:docMk/>
          <pc:sldMk cId="1723642042" sldId="261"/>
        </pc:sldMkLst>
      </pc:sldChg>
      <pc:sldChg chg="modSp new del mod">
        <pc:chgData name="Joan Vilella Candia" userId="47eff6dc-9cef-4574-b563-e3a70bac997f" providerId="ADAL" clId="{AA9A2993-D135-444B-9766-9BD1A72625C7}" dt="2022-05-30T15:30:18.401" v="994" actId="47"/>
        <pc:sldMkLst>
          <pc:docMk/>
          <pc:sldMk cId="3416999323" sldId="261"/>
        </pc:sldMkLst>
        <pc:spChg chg="mod">
          <ac:chgData name="Joan Vilella Candia" userId="47eff6dc-9cef-4574-b563-e3a70bac997f" providerId="ADAL" clId="{AA9A2993-D135-444B-9766-9BD1A72625C7}" dt="2022-05-30T15:29:03.966" v="990" actId="20577"/>
          <ac:spMkLst>
            <pc:docMk/>
            <pc:sldMk cId="3416999323" sldId="261"/>
            <ac:spMk id="2" creationId="{0DEECC41-379F-3CA9-223D-195088299F8A}"/>
          </ac:spMkLst>
        </pc:spChg>
      </pc:sldChg>
      <pc:sldChg chg="addSp delSp modSp new del mod">
        <pc:chgData name="Joan Vilella Candia" userId="47eff6dc-9cef-4574-b563-e3a70bac997f" providerId="ADAL" clId="{AA9A2993-D135-444B-9766-9BD1A72625C7}" dt="2022-05-31T06:51:44.231" v="1538" actId="47"/>
        <pc:sldMkLst>
          <pc:docMk/>
          <pc:sldMk cId="1473482284" sldId="262"/>
        </pc:sldMkLst>
        <pc:spChg chg="mod">
          <ac:chgData name="Joan Vilella Candia" userId="47eff6dc-9cef-4574-b563-e3a70bac997f" providerId="ADAL" clId="{AA9A2993-D135-444B-9766-9BD1A72625C7}" dt="2022-05-30T15:53:16.975" v="1135" actId="20577"/>
          <ac:spMkLst>
            <pc:docMk/>
            <pc:sldMk cId="1473482284" sldId="262"/>
            <ac:spMk id="2" creationId="{4507ED18-E41D-C72E-6064-C77A2773F38B}"/>
          </ac:spMkLst>
        </pc:spChg>
        <pc:spChg chg="del">
          <ac:chgData name="Joan Vilella Candia" userId="47eff6dc-9cef-4574-b563-e3a70bac997f" providerId="ADAL" clId="{AA9A2993-D135-444B-9766-9BD1A72625C7}" dt="2022-05-30T15:47:12.914" v="1092"/>
          <ac:spMkLst>
            <pc:docMk/>
            <pc:sldMk cId="1473482284" sldId="262"/>
            <ac:spMk id="3" creationId="{833A7600-CD45-44C5-1992-931D7C54E0E8}"/>
          </ac:spMkLst>
        </pc:spChg>
        <pc:spChg chg="add del mod">
          <ac:chgData name="Joan Vilella Candia" userId="47eff6dc-9cef-4574-b563-e3a70bac997f" providerId="ADAL" clId="{AA9A2993-D135-444B-9766-9BD1A72625C7}" dt="2022-05-30T15:53:11.088" v="1131" actId="478"/>
          <ac:spMkLst>
            <pc:docMk/>
            <pc:sldMk cId="1473482284" sldId="262"/>
            <ac:spMk id="8" creationId="{85E7258E-966F-F39F-1859-6AD8D6D62736}"/>
          </ac:spMkLst>
        </pc:spChg>
        <pc:spChg chg="add del mod">
          <ac:chgData name="Joan Vilella Candia" userId="47eff6dc-9cef-4574-b563-e3a70bac997f" providerId="ADAL" clId="{AA9A2993-D135-444B-9766-9BD1A72625C7}" dt="2022-05-30T15:53:11.088" v="1131" actId="478"/>
          <ac:spMkLst>
            <pc:docMk/>
            <pc:sldMk cId="1473482284" sldId="262"/>
            <ac:spMk id="9" creationId="{B7B5CE6F-ED96-57F7-3CE5-2C2D1D4A311E}"/>
          </ac:spMkLst>
        </pc:spChg>
        <pc:spChg chg="add del mod">
          <ac:chgData name="Joan Vilella Candia" userId="47eff6dc-9cef-4574-b563-e3a70bac997f" providerId="ADAL" clId="{AA9A2993-D135-444B-9766-9BD1A72625C7}" dt="2022-05-30T15:52:58.520" v="1125" actId="21"/>
          <ac:spMkLst>
            <pc:docMk/>
            <pc:sldMk cId="1473482284" sldId="262"/>
            <ac:spMk id="11" creationId="{BD25DDA6-5172-8E5B-974C-37B1705731A4}"/>
          </ac:spMkLst>
        </pc:spChg>
        <pc:spChg chg="add del mod">
          <ac:chgData name="Joan Vilella Candia" userId="47eff6dc-9cef-4574-b563-e3a70bac997f" providerId="ADAL" clId="{AA9A2993-D135-444B-9766-9BD1A72625C7}" dt="2022-05-30T15:53:07.611" v="1130" actId="478"/>
          <ac:spMkLst>
            <pc:docMk/>
            <pc:sldMk cId="1473482284" sldId="262"/>
            <ac:spMk id="13" creationId="{80E3EC20-8534-DBAE-66D8-FD0F24155EEE}"/>
          </ac:spMkLst>
        </pc:spChg>
        <pc:spChg chg="add del mod">
          <ac:chgData name="Joan Vilella Candia" userId="47eff6dc-9cef-4574-b563-e3a70bac997f" providerId="ADAL" clId="{AA9A2993-D135-444B-9766-9BD1A72625C7}" dt="2022-05-30T15:53:29.419" v="1136"/>
          <ac:spMkLst>
            <pc:docMk/>
            <pc:sldMk cId="1473482284" sldId="262"/>
            <ac:spMk id="15" creationId="{52585029-BAC8-7B7E-C424-1A3C1C85A68C}"/>
          </ac:spMkLst>
        </pc:spChg>
        <pc:picChg chg="add del mod">
          <ac:chgData name="Joan Vilella Candia" userId="47eff6dc-9cef-4574-b563-e3a70bac997f" providerId="ADAL" clId="{AA9A2993-D135-444B-9766-9BD1A72625C7}" dt="2022-05-30T15:53:13.300" v="1133" actId="478"/>
          <ac:picMkLst>
            <pc:docMk/>
            <pc:sldMk cId="1473482284" sldId="262"/>
            <ac:picMk id="5" creationId="{85F08673-9448-5FC7-B15A-3F49D5359D91}"/>
          </ac:picMkLst>
        </pc:picChg>
        <pc:picChg chg="add del mod">
          <ac:chgData name="Joan Vilella Candia" userId="47eff6dc-9cef-4574-b563-e3a70bac997f" providerId="ADAL" clId="{AA9A2993-D135-444B-9766-9BD1A72625C7}" dt="2022-05-30T15:53:12.219" v="1132" actId="478"/>
          <ac:picMkLst>
            <pc:docMk/>
            <pc:sldMk cId="1473482284" sldId="262"/>
            <ac:picMk id="7" creationId="{20E1306C-6470-0B1B-0885-69CE6BB16016}"/>
          </ac:picMkLst>
        </pc:picChg>
        <pc:picChg chg="add mod">
          <ac:chgData name="Joan Vilella Candia" userId="47eff6dc-9cef-4574-b563-e3a70bac997f" providerId="ADAL" clId="{AA9A2993-D135-444B-9766-9BD1A72625C7}" dt="2022-05-30T15:54:46.863" v="1161" actId="1076"/>
          <ac:picMkLst>
            <pc:docMk/>
            <pc:sldMk cId="1473482284" sldId="262"/>
            <ac:picMk id="17" creationId="{2F8FDD69-29A3-2519-41A2-AEF50E9D62F1}"/>
          </ac:picMkLst>
        </pc:picChg>
        <pc:picChg chg="add mod">
          <ac:chgData name="Joan Vilella Candia" userId="47eff6dc-9cef-4574-b563-e3a70bac997f" providerId="ADAL" clId="{AA9A2993-D135-444B-9766-9BD1A72625C7}" dt="2022-05-30T15:54:36.515" v="1160" actId="1076"/>
          <ac:picMkLst>
            <pc:docMk/>
            <pc:sldMk cId="1473482284" sldId="262"/>
            <ac:picMk id="19" creationId="{05FF14BA-B3A1-43C0-4C24-A508668E9EF8}"/>
          </ac:picMkLst>
        </pc:picChg>
      </pc:sldChg>
      <pc:sldChg chg="new del">
        <pc:chgData name="Joan Vilella Candia" userId="47eff6dc-9cef-4574-b563-e3a70bac997f" providerId="ADAL" clId="{AA9A2993-D135-444B-9766-9BD1A72625C7}" dt="2022-05-30T15:30:16.059" v="993" actId="47"/>
        <pc:sldMkLst>
          <pc:docMk/>
          <pc:sldMk cId="4031725638" sldId="262"/>
        </pc:sldMkLst>
      </pc:sldChg>
      <pc:sldChg chg="modSp new del mod">
        <pc:chgData name="Joan Vilella Candia" userId="47eff6dc-9cef-4574-b563-e3a70bac997f" providerId="ADAL" clId="{AA9A2993-D135-444B-9766-9BD1A72625C7}" dt="2022-05-31T07:26:34.670" v="2044" actId="47"/>
        <pc:sldMkLst>
          <pc:docMk/>
          <pc:sldMk cId="119127451" sldId="263"/>
        </pc:sldMkLst>
        <pc:spChg chg="mod">
          <ac:chgData name="Joan Vilella Candia" userId="47eff6dc-9cef-4574-b563-e3a70bac997f" providerId="ADAL" clId="{AA9A2993-D135-444B-9766-9BD1A72625C7}" dt="2022-05-30T15:38:14.890" v="1091" actId="20577"/>
          <ac:spMkLst>
            <pc:docMk/>
            <pc:sldMk cId="119127451" sldId="263"/>
            <ac:spMk id="2" creationId="{C7537A2C-2024-53BB-8CB3-792DA6D42028}"/>
          </ac:spMkLst>
        </pc:spChg>
        <pc:spChg chg="mod">
          <ac:chgData name="Joan Vilella Candia" userId="47eff6dc-9cef-4574-b563-e3a70bac997f" providerId="ADAL" clId="{AA9A2993-D135-444B-9766-9BD1A72625C7}" dt="2022-05-30T15:50:40.245" v="1116" actId="1076"/>
          <ac:spMkLst>
            <pc:docMk/>
            <pc:sldMk cId="119127451" sldId="263"/>
            <ac:spMk id="28" creationId="{CF8ABCC0-A1DB-B037-9C6A-D0E0BC71C238}"/>
          </ac:spMkLst>
        </pc:spChg>
        <pc:spChg chg="mod">
          <ac:chgData name="Joan Vilella Candia" userId="47eff6dc-9cef-4574-b563-e3a70bac997f" providerId="ADAL" clId="{AA9A2993-D135-444B-9766-9BD1A72625C7}" dt="2022-05-30T15:50:43.616" v="1117" actId="1076"/>
          <ac:spMkLst>
            <pc:docMk/>
            <pc:sldMk cId="119127451" sldId="263"/>
            <ac:spMk id="30" creationId="{79B31567-9B0A-38F3-15C6-98B2EDD17256}"/>
          </ac:spMkLst>
        </pc:spChg>
        <pc:spChg chg="mod">
          <ac:chgData name="Joan Vilella Candia" userId="47eff6dc-9cef-4574-b563-e3a70bac997f" providerId="ADAL" clId="{AA9A2993-D135-444B-9766-9BD1A72625C7}" dt="2022-05-30T15:50:46.500" v="1118" actId="1076"/>
          <ac:spMkLst>
            <pc:docMk/>
            <pc:sldMk cId="119127451" sldId="263"/>
            <ac:spMk id="32" creationId="{DDF2E3AE-6018-1E7C-FAF3-C27612E2E16D}"/>
          </ac:spMkLst>
        </pc:spChg>
        <pc:spChg chg="mod">
          <ac:chgData name="Joan Vilella Candia" userId="47eff6dc-9cef-4574-b563-e3a70bac997f" providerId="ADAL" clId="{AA9A2993-D135-444B-9766-9BD1A72625C7}" dt="2022-05-30T15:53:01.429" v="1128" actId="1076"/>
          <ac:spMkLst>
            <pc:docMk/>
            <pc:sldMk cId="119127451" sldId="263"/>
            <ac:spMk id="34" creationId="{5179FBCA-E33C-08D5-9356-26FC6CB7C5CE}"/>
          </ac:spMkLst>
        </pc:spChg>
        <pc:picChg chg="mod">
          <ac:chgData name="Joan Vilella Candia" userId="47eff6dc-9cef-4574-b563-e3a70bac997f" providerId="ADAL" clId="{AA9A2993-D135-444B-9766-9BD1A72625C7}" dt="2022-05-30T15:50:32.802" v="1114" actId="1076"/>
          <ac:picMkLst>
            <pc:docMk/>
            <pc:sldMk cId="119127451" sldId="263"/>
            <ac:picMk id="8" creationId="{8AA6C9F4-1AF9-8510-F469-AFFF170CA1A0}"/>
          </ac:picMkLst>
        </pc:picChg>
        <pc:picChg chg="mod">
          <ac:chgData name="Joan Vilella Candia" userId="47eff6dc-9cef-4574-b563-e3a70bac997f" providerId="ADAL" clId="{AA9A2993-D135-444B-9766-9BD1A72625C7}" dt="2022-05-30T15:50:21.435" v="1112" actId="1076"/>
          <ac:picMkLst>
            <pc:docMk/>
            <pc:sldMk cId="119127451" sldId="263"/>
            <ac:picMk id="10" creationId="{7E1CE098-C031-701E-30BB-08760680EBD8}"/>
          </ac:picMkLst>
        </pc:picChg>
        <pc:picChg chg="mod">
          <ac:chgData name="Joan Vilella Candia" userId="47eff6dc-9cef-4574-b563-e3a70bac997f" providerId="ADAL" clId="{AA9A2993-D135-444B-9766-9BD1A72625C7}" dt="2022-05-30T15:50:24.119" v="1113" actId="1076"/>
          <ac:picMkLst>
            <pc:docMk/>
            <pc:sldMk cId="119127451" sldId="263"/>
            <ac:picMk id="12" creationId="{F46231C0-2386-0AD2-973A-A92941D28C78}"/>
          </ac:picMkLst>
        </pc:picChg>
        <pc:picChg chg="mod">
          <ac:chgData name="Joan Vilella Candia" userId="47eff6dc-9cef-4574-b563-e3a70bac997f" providerId="ADAL" clId="{AA9A2993-D135-444B-9766-9BD1A72625C7}" dt="2022-05-30T15:50:36.150" v="1115" actId="1076"/>
          <ac:picMkLst>
            <pc:docMk/>
            <pc:sldMk cId="119127451" sldId="263"/>
            <ac:picMk id="14" creationId="{87ACFD93-AF16-E23A-EE40-50E046B1C610}"/>
          </ac:picMkLst>
        </pc:picChg>
        <pc:cxnChg chg="mod">
          <ac:chgData name="Joan Vilella Candia" userId="47eff6dc-9cef-4574-b563-e3a70bac997f" providerId="ADAL" clId="{AA9A2993-D135-444B-9766-9BD1A72625C7}" dt="2022-05-30T15:50:32.802" v="1114" actId="1076"/>
          <ac:cxnSpMkLst>
            <pc:docMk/>
            <pc:sldMk cId="119127451" sldId="263"/>
            <ac:cxnSpMk id="21" creationId="{2D59C416-29A6-3E63-9CC4-FBC22231E7BB}"/>
          </ac:cxnSpMkLst>
        </pc:cxnChg>
        <pc:cxnChg chg="mod">
          <ac:chgData name="Joan Vilella Candia" userId="47eff6dc-9cef-4574-b563-e3a70bac997f" providerId="ADAL" clId="{AA9A2993-D135-444B-9766-9BD1A72625C7}" dt="2022-05-30T15:50:32.802" v="1114" actId="1076"/>
          <ac:cxnSpMkLst>
            <pc:docMk/>
            <pc:sldMk cId="119127451" sldId="263"/>
            <ac:cxnSpMk id="23" creationId="{FC7E96D2-6359-A379-FABF-777BECB1C6CA}"/>
          </ac:cxnSpMkLst>
        </pc:cxnChg>
        <pc:cxnChg chg="mod">
          <ac:chgData name="Joan Vilella Candia" userId="47eff6dc-9cef-4574-b563-e3a70bac997f" providerId="ADAL" clId="{AA9A2993-D135-444B-9766-9BD1A72625C7}" dt="2022-05-30T15:50:36.150" v="1115" actId="1076"/>
          <ac:cxnSpMkLst>
            <pc:docMk/>
            <pc:sldMk cId="119127451" sldId="263"/>
            <ac:cxnSpMk id="25" creationId="{BF10C335-675D-FCB4-168C-90CD15E3C036}"/>
          </ac:cxnSpMkLst>
        </pc:cxnChg>
        <pc:cxnChg chg="mod">
          <ac:chgData name="Joan Vilella Candia" userId="47eff6dc-9cef-4574-b563-e3a70bac997f" providerId="ADAL" clId="{AA9A2993-D135-444B-9766-9BD1A72625C7}" dt="2022-05-30T15:50:36.150" v="1115" actId="1076"/>
          <ac:cxnSpMkLst>
            <pc:docMk/>
            <pc:sldMk cId="119127451" sldId="263"/>
            <ac:cxnSpMk id="27" creationId="{0C0024BC-A4A3-B691-934D-731619AA01DA}"/>
          </ac:cxnSpMkLst>
        </pc:cxnChg>
      </pc:sldChg>
      <pc:sldChg chg="delSp del mod">
        <pc:chgData name="Joan Vilella Candia" userId="47eff6dc-9cef-4574-b563-e3a70bac997f" providerId="ADAL" clId="{AA9A2993-D135-444B-9766-9BD1A72625C7}" dt="2022-05-31T06:16:39.786" v="1230" actId="47"/>
        <pc:sldMkLst>
          <pc:docMk/>
          <pc:sldMk cId="2327674999" sldId="265"/>
        </pc:sldMkLst>
        <pc:picChg chg="del">
          <ac:chgData name="Joan Vilella Candia" userId="47eff6dc-9cef-4574-b563-e3a70bac997f" providerId="ADAL" clId="{AA9A2993-D135-444B-9766-9BD1A72625C7}" dt="2022-05-31T06:15:40.868" v="1167" actId="21"/>
          <ac:picMkLst>
            <pc:docMk/>
            <pc:sldMk cId="2327674999" sldId="265"/>
            <ac:picMk id="5" creationId="{21983A39-AD73-64B1-4DF9-9A0C0B697BF5}"/>
          </ac:picMkLst>
        </pc:picChg>
      </pc:sldChg>
      <pc:sldChg chg="addSp delSp modSp new mod ord modTransition setBg">
        <pc:chgData name="Joan Vilella Candia" userId="47eff6dc-9cef-4574-b563-e3a70bac997f" providerId="ADAL" clId="{AA9A2993-D135-444B-9766-9BD1A72625C7}" dt="2022-05-31T07:25:12.834" v="2021"/>
        <pc:sldMkLst>
          <pc:docMk/>
          <pc:sldMk cId="690390580" sldId="266"/>
        </pc:sldMkLst>
        <pc:spChg chg="mod">
          <ac:chgData name="Joan Vilella Candia" userId="47eff6dc-9cef-4574-b563-e3a70bac997f" providerId="ADAL" clId="{AA9A2993-D135-444B-9766-9BD1A72625C7}" dt="2022-05-31T06:17:17.750" v="1234" actId="26606"/>
          <ac:spMkLst>
            <pc:docMk/>
            <pc:sldMk cId="690390580" sldId="266"/>
            <ac:spMk id="2" creationId="{3BB321C8-F7AC-2DDB-D6A9-74E329725B05}"/>
          </ac:spMkLst>
        </pc:spChg>
        <pc:spChg chg="mod">
          <ac:chgData name="Joan Vilella Candia" userId="47eff6dc-9cef-4574-b563-e3a70bac997f" providerId="ADAL" clId="{AA9A2993-D135-444B-9766-9BD1A72625C7}" dt="2022-05-31T06:17:17.750" v="1234" actId="26606"/>
          <ac:spMkLst>
            <pc:docMk/>
            <pc:sldMk cId="690390580" sldId="266"/>
            <ac:spMk id="3" creationId="{124AD564-DFCD-E9DE-AC1E-19A543A2964F}"/>
          </ac:spMkLst>
        </pc:spChg>
        <pc:spChg chg="add del">
          <ac:chgData name="Joan Vilella Candia" userId="47eff6dc-9cef-4574-b563-e3a70bac997f" providerId="ADAL" clId="{AA9A2993-D135-444B-9766-9BD1A72625C7}" dt="2022-05-31T06:17:17.734" v="1233" actId="26606"/>
          <ac:spMkLst>
            <pc:docMk/>
            <pc:sldMk cId="690390580" sldId="266"/>
            <ac:spMk id="9" creationId="{47942995-B07F-4636-9A06-C6A104B260A8}"/>
          </ac:spMkLst>
        </pc:spChg>
        <pc:spChg chg="add">
          <ac:chgData name="Joan Vilella Candia" userId="47eff6dc-9cef-4574-b563-e3a70bac997f" providerId="ADAL" clId="{AA9A2993-D135-444B-9766-9BD1A72625C7}" dt="2022-05-31T06:17:17.750" v="1234" actId="26606"/>
          <ac:spMkLst>
            <pc:docMk/>
            <pc:sldMk cId="690390580" sldId="266"/>
            <ac:spMk id="15" creationId="{04357C93-F0CB-4A1C-8F77-4E9063789819}"/>
          </ac:spMkLst>
        </pc:spChg>
        <pc:spChg chg="add del">
          <ac:chgData name="Joan Vilella Candia" userId="47eff6dc-9cef-4574-b563-e3a70bac997f" providerId="ADAL" clId="{AA9A2993-D135-444B-9766-9BD1A72625C7}" dt="2022-05-31T06:17:17.734" v="1233" actId="26606"/>
          <ac:spMkLst>
            <pc:docMk/>
            <pc:sldMk cId="690390580" sldId="266"/>
            <ac:spMk id="16" creationId="{B81933D1-5615-42C7-9C0B-4EB7105CCE2D}"/>
          </ac:spMkLst>
        </pc:spChg>
        <pc:spChg chg="add del">
          <ac:chgData name="Joan Vilella Candia" userId="47eff6dc-9cef-4574-b563-e3a70bac997f" providerId="ADAL" clId="{AA9A2993-D135-444B-9766-9BD1A72625C7}" dt="2022-05-31T06:17:17.734" v="1233" actId="26606"/>
          <ac:spMkLst>
            <pc:docMk/>
            <pc:sldMk cId="690390580" sldId="266"/>
            <ac:spMk id="18" creationId="{19C9EAEA-39D0-4B0E-A0EB-51E7B26740B1}"/>
          </ac:spMkLst>
        </pc:spChg>
        <pc:spChg chg="add">
          <ac:chgData name="Joan Vilella Candia" userId="47eff6dc-9cef-4574-b563-e3a70bac997f" providerId="ADAL" clId="{AA9A2993-D135-444B-9766-9BD1A72625C7}" dt="2022-05-31T06:17:17.750" v="1234" actId="26606"/>
          <ac:spMkLst>
            <pc:docMk/>
            <pc:sldMk cId="690390580" sldId="266"/>
            <ac:spMk id="20" creationId="{91DC6ABD-215C-4EA8-A483-CEF5B99AB385}"/>
          </ac:spMkLst>
        </pc:spChg>
        <pc:grpChg chg="add del">
          <ac:chgData name="Joan Vilella Candia" userId="47eff6dc-9cef-4574-b563-e3a70bac997f" providerId="ADAL" clId="{AA9A2993-D135-444B-9766-9BD1A72625C7}" dt="2022-05-31T06:17:17.734" v="1233" actId="26606"/>
          <ac:grpSpMkLst>
            <pc:docMk/>
            <pc:sldMk cId="690390580" sldId="266"/>
            <ac:grpSpMk id="11" creationId="{032D8612-31EB-44CF-A1D0-14FD4C705424}"/>
          </ac:grpSpMkLst>
        </pc:grpChg>
        <pc:grpChg chg="add">
          <ac:chgData name="Joan Vilella Candia" userId="47eff6dc-9cef-4574-b563-e3a70bac997f" providerId="ADAL" clId="{AA9A2993-D135-444B-9766-9BD1A72625C7}" dt="2022-05-31T06:17:17.750" v="1234" actId="26606"/>
          <ac:grpSpMkLst>
            <pc:docMk/>
            <pc:sldMk cId="690390580" sldId="266"/>
            <ac:grpSpMk id="21" creationId="{3AF6A671-C637-4547-85F4-51B6D1881399}"/>
          </ac:grpSpMkLst>
        </pc:grpChg>
        <pc:picChg chg="add mod">
          <ac:chgData name="Joan Vilella Candia" userId="47eff6dc-9cef-4574-b563-e3a70bac997f" providerId="ADAL" clId="{AA9A2993-D135-444B-9766-9BD1A72625C7}" dt="2022-05-31T06:17:17.750" v="1234" actId="26606"/>
          <ac:picMkLst>
            <pc:docMk/>
            <pc:sldMk cId="690390580" sldId="266"/>
            <ac:picMk id="4" creationId="{6EACB4CF-2EF4-8C69-4668-D8CB220F6730}"/>
          </ac:picMkLst>
        </pc:picChg>
      </pc:sldChg>
      <pc:sldChg chg="new del">
        <pc:chgData name="Joan Vilella Candia" userId="47eff6dc-9cef-4574-b563-e3a70bac997f" providerId="ADAL" clId="{AA9A2993-D135-444B-9766-9BD1A72625C7}" dt="2022-05-31T06:15:48.177" v="1169" actId="2696"/>
        <pc:sldMkLst>
          <pc:docMk/>
          <pc:sldMk cId="3529643003" sldId="266"/>
        </pc:sldMkLst>
      </pc:sldChg>
      <pc:sldChg chg="new del">
        <pc:chgData name="Joan Vilella Candia" userId="47eff6dc-9cef-4574-b563-e3a70bac997f" providerId="ADAL" clId="{AA9A2993-D135-444B-9766-9BD1A72625C7}" dt="2022-05-31T06:24:43.012" v="1240" actId="47"/>
        <pc:sldMkLst>
          <pc:docMk/>
          <pc:sldMk cId="2404447665" sldId="267"/>
        </pc:sldMkLst>
      </pc:sldChg>
      <pc:sldChg chg="addSp delSp modSp new mod modTransition setBg modClrScheme chgLayout">
        <pc:chgData name="Joan Vilella Candia" userId="47eff6dc-9cef-4574-b563-e3a70bac997f" providerId="ADAL" clId="{AA9A2993-D135-444B-9766-9BD1A72625C7}" dt="2022-05-31T07:25:43.688" v="2030"/>
        <pc:sldMkLst>
          <pc:docMk/>
          <pc:sldMk cId="3164418887" sldId="267"/>
        </pc:sldMkLst>
        <pc:spChg chg="mod ord">
          <ac:chgData name="Joan Vilella Candia" userId="47eff6dc-9cef-4574-b563-e3a70bac997f" providerId="ADAL" clId="{AA9A2993-D135-444B-9766-9BD1A72625C7}" dt="2022-05-31T06:25:54.986" v="1258" actId="26606"/>
          <ac:spMkLst>
            <pc:docMk/>
            <pc:sldMk cId="3164418887" sldId="267"/>
            <ac:spMk id="2" creationId="{F3685F27-608E-FC4B-A582-88FAB92286C1}"/>
          </ac:spMkLst>
        </pc:spChg>
        <pc:spChg chg="del">
          <ac:chgData name="Joan Vilella Candia" userId="47eff6dc-9cef-4574-b563-e3a70bac997f" providerId="ADAL" clId="{AA9A2993-D135-444B-9766-9BD1A72625C7}" dt="2022-05-31T06:25:47.236" v="1254" actId="700"/>
          <ac:spMkLst>
            <pc:docMk/>
            <pc:sldMk cId="3164418887" sldId="267"/>
            <ac:spMk id="3" creationId="{69D39954-B769-B186-9007-EEB37E9DB3AA}"/>
          </ac:spMkLst>
        </pc:spChg>
        <pc:spChg chg="add">
          <ac:chgData name="Joan Vilella Candia" userId="47eff6dc-9cef-4574-b563-e3a70bac997f" providerId="ADAL" clId="{AA9A2993-D135-444B-9766-9BD1A72625C7}" dt="2022-05-31T06:25:54.986" v="1258" actId="26606"/>
          <ac:spMkLst>
            <pc:docMk/>
            <pc:sldMk cId="3164418887" sldId="267"/>
            <ac:spMk id="12" creationId="{47942995-B07F-4636-9A06-C6A104B260A8}"/>
          </ac:spMkLst>
        </pc:spChg>
        <pc:spChg chg="add">
          <ac:chgData name="Joan Vilella Candia" userId="47eff6dc-9cef-4574-b563-e3a70bac997f" providerId="ADAL" clId="{AA9A2993-D135-444B-9766-9BD1A72625C7}" dt="2022-05-31T06:25:54.986" v="1258" actId="26606"/>
          <ac:spMkLst>
            <pc:docMk/>
            <pc:sldMk cId="3164418887" sldId="267"/>
            <ac:spMk id="19" creationId="{B81933D1-5615-42C7-9C0B-4EB7105CCE2D}"/>
          </ac:spMkLst>
        </pc:spChg>
        <pc:spChg chg="add">
          <ac:chgData name="Joan Vilella Candia" userId="47eff6dc-9cef-4574-b563-e3a70bac997f" providerId="ADAL" clId="{AA9A2993-D135-444B-9766-9BD1A72625C7}" dt="2022-05-31T06:25:54.986" v="1258" actId="26606"/>
          <ac:spMkLst>
            <pc:docMk/>
            <pc:sldMk cId="3164418887" sldId="267"/>
            <ac:spMk id="21" creationId="{19C9EAEA-39D0-4B0E-A0EB-51E7B26740B1}"/>
          </ac:spMkLst>
        </pc:spChg>
        <pc:grpChg chg="add">
          <ac:chgData name="Joan Vilella Candia" userId="47eff6dc-9cef-4574-b563-e3a70bac997f" providerId="ADAL" clId="{AA9A2993-D135-444B-9766-9BD1A72625C7}" dt="2022-05-31T06:25:54.986" v="1258" actId="26606"/>
          <ac:grpSpMkLst>
            <pc:docMk/>
            <pc:sldMk cId="3164418887" sldId="267"/>
            <ac:grpSpMk id="14" creationId="{032D8612-31EB-44CF-A1D0-14FD4C705424}"/>
          </ac:grpSpMkLst>
        </pc:grpChg>
        <pc:picChg chg="add del mod">
          <ac:chgData name="Joan Vilella Candia" userId="47eff6dc-9cef-4574-b563-e3a70bac997f" providerId="ADAL" clId="{AA9A2993-D135-444B-9766-9BD1A72625C7}" dt="2022-05-31T06:25:42.721" v="1253"/>
          <ac:picMkLst>
            <pc:docMk/>
            <pc:sldMk cId="3164418887" sldId="267"/>
            <ac:picMk id="5" creationId="{1307CB2F-6918-55A2-F013-DB480C515812}"/>
          </ac:picMkLst>
        </pc:picChg>
        <pc:picChg chg="add mod">
          <ac:chgData name="Joan Vilella Candia" userId="47eff6dc-9cef-4574-b563-e3a70bac997f" providerId="ADAL" clId="{AA9A2993-D135-444B-9766-9BD1A72625C7}" dt="2022-05-31T06:25:54.986" v="1258" actId="26606"/>
          <ac:picMkLst>
            <pc:docMk/>
            <pc:sldMk cId="3164418887" sldId="267"/>
            <ac:picMk id="7" creationId="{10B97E19-13F6-C331-ADB9-0990FAC3A113}"/>
          </ac:picMkLst>
        </pc:picChg>
      </pc:sldChg>
      <pc:sldChg chg="addSp modSp new mod modTransition setBg">
        <pc:chgData name="Joan Vilella Candia" userId="47eff6dc-9cef-4574-b563-e3a70bac997f" providerId="ADAL" clId="{AA9A2993-D135-444B-9766-9BD1A72625C7}" dt="2022-05-31T07:26:15.433" v="2036"/>
        <pc:sldMkLst>
          <pc:docMk/>
          <pc:sldMk cId="47239556" sldId="268"/>
        </pc:sldMkLst>
        <pc:spChg chg="mod">
          <ac:chgData name="Joan Vilella Candia" userId="47eff6dc-9cef-4574-b563-e3a70bac997f" providerId="ADAL" clId="{AA9A2993-D135-444B-9766-9BD1A72625C7}" dt="2022-05-31T06:27:15.154" v="1270" actId="26606"/>
          <ac:spMkLst>
            <pc:docMk/>
            <pc:sldMk cId="47239556" sldId="268"/>
            <ac:spMk id="2" creationId="{51927DFA-D443-AE94-63B0-48E9E4BDDF96}"/>
          </ac:spMkLst>
        </pc:spChg>
        <pc:spChg chg="add">
          <ac:chgData name="Joan Vilella Candia" userId="47eff6dc-9cef-4574-b563-e3a70bac997f" providerId="ADAL" clId="{AA9A2993-D135-444B-9766-9BD1A72625C7}" dt="2022-05-31T06:27:15.154" v="1270" actId="26606"/>
          <ac:spMkLst>
            <pc:docMk/>
            <pc:sldMk cId="47239556" sldId="268"/>
            <ac:spMk id="9" creationId="{50CEED20-A22C-4FC3-BC0E-F4FE53FDEB97}"/>
          </ac:spMkLst>
        </pc:spChg>
        <pc:spChg chg="add">
          <ac:chgData name="Joan Vilella Candia" userId="47eff6dc-9cef-4574-b563-e3a70bac997f" providerId="ADAL" clId="{AA9A2993-D135-444B-9766-9BD1A72625C7}" dt="2022-05-31T06:27:15.154" v="1270" actId="26606"/>
          <ac:spMkLst>
            <pc:docMk/>
            <pc:sldMk cId="47239556" sldId="268"/>
            <ac:spMk id="16" creationId="{19C9EAEA-39D0-4B0E-A0EB-51E7B26740B1}"/>
          </ac:spMkLst>
        </pc:spChg>
        <pc:spChg chg="add">
          <ac:chgData name="Joan Vilella Candia" userId="47eff6dc-9cef-4574-b563-e3a70bac997f" providerId="ADAL" clId="{AA9A2993-D135-444B-9766-9BD1A72625C7}" dt="2022-05-31T06:27:15.154" v="1270" actId="26606"/>
          <ac:spMkLst>
            <pc:docMk/>
            <pc:sldMk cId="47239556" sldId="268"/>
            <ac:spMk id="18" creationId="{3873B707-463F-40B0-8227-E8CC6C67EB25}"/>
          </ac:spMkLst>
        </pc:spChg>
        <pc:grpChg chg="add">
          <ac:chgData name="Joan Vilella Candia" userId="47eff6dc-9cef-4574-b563-e3a70bac997f" providerId="ADAL" clId="{AA9A2993-D135-444B-9766-9BD1A72625C7}" dt="2022-05-31T06:27:15.154" v="1270" actId="26606"/>
          <ac:grpSpMkLst>
            <pc:docMk/>
            <pc:sldMk cId="47239556" sldId="268"/>
            <ac:grpSpMk id="11" creationId="{032D8612-31EB-44CF-A1D0-14FD4C705424}"/>
          </ac:grpSpMkLst>
        </pc:grpChg>
        <pc:picChg chg="add mod">
          <ac:chgData name="Joan Vilella Candia" userId="47eff6dc-9cef-4574-b563-e3a70bac997f" providerId="ADAL" clId="{AA9A2993-D135-444B-9766-9BD1A72625C7}" dt="2022-05-31T06:27:15.154" v="1270" actId="26606"/>
          <ac:picMkLst>
            <pc:docMk/>
            <pc:sldMk cId="47239556" sldId="268"/>
            <ac:picMk id="4" creationId="{582DFE28-4719-58AE-6FDA-C25CE1D51625}"/>
          </ac:picMkLst>
        </pc:picChg>
      </pc:sldChg>
      <pc:sldChg chg="addSp delSp modSp new mod modTransition setBg">
        <pc:chgData name="Joan Vilella Candia" userId="47eff6dc-9cef-4574-b563-e3a70bac997f" providerId="ADAL" clId="{AA9A2993-D135-444B-9766-9BD1A72625C7}" dt="2022-05-31T07:26:30.771" v="2043"/>
        <pc:sldMkLst>
          <pc:docMk/>
          <pc:sldMk cId="184584486" sldId="269"/>
        </pc:sldMkLst>
        <pc:spChg chg="mod">
          <ac:chgData name="Joan Vilella Candia" userId="47eff6dc-9cef-4574-b563-e3a70bac997f" providerId="ADAL" clId="{AA9A2993-D135-444B-9766-9BD1A72625C7}" dt="2022-05-31T06:34:07.990" v="1307" actId="26606"/>
          <ac:spMkLst>
            <pc:docMk/>
            <pc:sldMk cId="184584486" sldId="269"/>
            <ac:spMk id="2" creationId="{988A9FDF-6237-9AAE-5DA0-6D69FE62B5BA}"/>
          </ac:spMkLst>
        </pc:spChg>
        <pc:spChg chg="add">
          <ac:chgData name="Joan Vilella Candia" userId="47eff6dc-9cef-4574-b563-e3a70bac997f" providerId="ADAL" clId="{AA9A2993-D135-444B-9766-9BD1A72625C7}" dt="2022-05-31T06:34:07.990" v="1307" actId="26606"/>
          <ac:spMkLst>
            <pc:docMk/>
            <pc:sldMk cId="184584486" sldId="269"/>
            <ac:spMk id="13" creationId="{47942995-B07F-4636-9A06-C6A104B260A8}"/>
          </ac:spMkLst>
        </pc:spChg>
        <pc:spChg chg="add">
          <ac:chgData name="Joan Vilella Candia" userId="47eff6dc-9cef-4574-b563-e3a70bac997f" providerId="ADAL" clId="{AA9A2993-D135-444B-9766-9BD1A72625C7}" dt="2022-05-31T06:34:07.990" v="1307" actId="26606"/>
          <ac:spMkLst>
            <pc:docMk/>
            <pc:sldMk cId="184584486" sldId="269"/>
            <ac:spMk id="20" creationId="{B81933D1-5615-42C7-9C0B-4EB7105CCE2D}"/>
          </ac:spMkLst>
        </pc:spChg>
        <pc:spChg chg="add">
          <ac:chgData name="Joan Vilella Candia" userId="47eff6dc-9cef-4574-b563-e3a70bac997f" providerId="ADAL" clId="{AA9A2993-D135-444B-9766-9BD1A72625C7}" dt="2022-05-31T06:34:07.990" v="1307" actId="26606"/>
          <ac:spMkLst>
            <pc:docMk/>
            <pc:sldMk cId="184584486" sldId="269"/>
            <ac:spMk id="22" creationId="{19C9EAEA-39D0-4B0E-A0EB-51E7B26740B1}"/>
          </ac:spMkLst>
        </pc:spChg>
        <pc:grpChg chg="add">
          <ac:chgData name="Joan Vilella Candia" userId="47eff6dc-9cef-4574-b563-e3a70bac997f" providerId="ADAL" clId="{AA9A2993-D135-444B-9766-9BD1A72625C7}" dt="2022-05-31T06:34:07.990" v="1307" actId="26606"/>
          <ac:grpSpMkLst>
            <pc:docMk/>
            <pc:sldMk cId="184584486" sldId="269"/>
            <ac:grpSpMk id="15" creationId="{032D8612-31EB-44CF-A1D0-14FD4C705424}"/>
          </ac:grpSpMkLst>
        </pc:grpChg>
        <pc:picChg chg="add del mod">
          <ac:chgData name="Joan Vilella Candia" userId="47eff6dc-9cef-4574-b563-e3a70bac997f" providerId="ADAL" clId="{AA9A2993-D135-444B-9766-9BD1A72625C7}" dt="2022-05-31T06:33:55.318" v="1304" actId="478"/>
          <ac:picMkLst>
            <pc:docMk/>
            <pc:sldMk cId="184584486" sldId="269"/>
            <ac:picMk id="4" creationId="{69382B75-7EB3-E55D-BB11-59069B3AB923}"/>
          </ac:picMkLst>
        </pc:picChg>
        <pc:picChg chg="add del mod">
          <ac:chgData name="Joan Vilella Candia" userId="47eff6dc-9cef-4574-b563-e3a70bac997f" providerId="ADAL" clId="{AA9A2993-D135-444B-9766-9BD1A72625C7}" dt="2022-05-31T06:33:56.336" v="1305" actId="478"/>
          <ac:picMkLst>
            <pc:docMk/>
            <pc:sldMk cId="184584486" sldId="269"/>
            <ac:picMk id="6" creationId="{6D9B913F-C491-3E40-18D7-BB44F18DF517}"/>
          </ac:picMkLst>
        </pc:picChg>
        <pc:picChg chg="add mod">
          <ac:chgData name="Joan Vilella Candia" userId="47eff6dc-9cef-4574-b563-e3a70bac997f" providerId="ADAL" clId="{AA9A2993-D135-444B-9766-9BD1A72625C7}" dt="2022-05-31T06:34:07.990" v="1307" actId="26606"/>
          <ac:picMkLst>
            <pc:docMk/>
            <pc:sldMk cId="184584486" sldId="269"/>
            <ac:picMk id="8" creationId="{614B6A0D-2A51-779B-41D8-5183746BF058}"/>
          </ac:picMkLst>
        </pc:picChg>
      </pc:sldChg>
      <pc:sldChg chg="new del">
        <pc:chgData name="Joan Vilella Candia" userId="47eff6dc-9cef-4574-b563-e3a70bac997f" providerId="ADAL" clId="{AA9A2993-D135-444B-9766-9BD1A72625C7}" dt="2022-05-31T06:31:48.075" v="1272" actId="47"/>
        <pc:sldMkLst>
          <pc:docMk/>
          <pc:sldMk cId="3305059148" sldId="269"/>
        </pc:sldMkLst>
      </pc:sldChg>
      <pc:sldChg chg="new del">
        <pc:chgData name="Joan Vilella Candia" userId="47eff6dc-9cef-4574-b563-e3a70bac997f" providerId="ADAL" clId="{AA9A2993-D135-444B-9766-9BD1A72625C7}" dt="2022-05-31T06:32:02.327" v="1274" actId="47"/>
        <pc:sldMkLst>
          <pc:docMk/>
          <pc:sldMk cId="3768711577" sldId="269"/>
        </pc:sldMkLst>
      </pc:sldChg>
      <pc:sldChg chg="addSp delSp modSp new mod modTransition setBg">
        <pc:chgData name="Joan Vilella Candia" userId="47eff6dc-9cef-4574-b563-e3a70bac997f" providerId="ADAL" clId="{AA9A2993-D135-444B-9766-9BD1A72625C7}" dt="2022-05-31T07:25:50.476" v="2031"/>
        <pc:sldMkLst>
          <pc:docMk/>
          <pc:sldMk cId="1867082236" sldId="270"/>
        </pc:sldMkLst>
        <pc:spChg chg="mod">
          <ac:chgData name="Joan Vilella Candia" userId="47eff6dc-9cef-4574-b563-e3a70bac997f" providerId="ADAL" clId="{AA9A2993-D135-444B-9766-9BD1A72625C7}" dt="2022-05-31T06:46:54.401" v="1365" actId="26606"/>
          <ac:spMkLst>
            <pc:docMk/>
            <pc:sldMk cId="1867082236" sldId="270"/>
            <ac:spMk id="2" creationId="{D167C977-2143-EF82-BC4F-2CC2C8BB43E1}"/>
          </ac:spMkLst>
        </pc:spChg>
        <pc:spChg chg="add">
          <ac:chgData name="Joan Vilella Candia" userId="47eff6dc-9cef-4574-b563-e3a70bac997f" providerId="ADAL" clId="{AA9A2993-D135-444B-9766-9BD1A72625C7}" dt="2022-05-31T06:46:54.401" v="1365" actId="26606"/>
          <ac:spMkLst>
            <pc:docMk/>
            <pc:sldMk cId="1867082236" sldId="270"/>
            <ac:spMk id="6" creationId="{3C54F4CE-85F0-46ED-80DA-9518C9251AD1}"/>
          </ac:spMkLst>
        </pc:spChg>
        <pc:spChg chg="add">
          <ac:chgData name="Joan Vilella Candia" userId="47eff6dc-9cef-4574-b563-e3a70bac997f" providerId="ADAL" clId="{AA9A2993-D135-444B-9766-9BD1A72625C7}" dt="2022-05-31T06:46:54.401" v="1365" actId="26606"/>
          <ac:spMkLst>
            <pc:docMk/>
            <pc:sldMk cId="1867082236" sldId="270"/>
            <ac:spMk id="7" creationId="{DADD1FCA-8ACB-4958-81DD-4CDD6D3E1921}"/>
          </ac:spMkLst>
        </pc:spChg>
        <pc:spChg chg="add del">
          <ac:chgData name="Joan Vilella Candia" userId="47eff6dc-9cef-4574-b563-e3a70bac997f" providerId="ADAL" clId="{AA9A2993-D135-444B-9766-9BD1A72625C7}" dt="2022-05-31T06:46:37.569" v="1364" actId="26606"/>
          <ac:spMkLst>
            <pc:docMk/>
            <pc:sldMk cId="1867082236" sldId="270"/>
            <ac:spMk id="9" creationId="{2B577FF9-3543-4875-815D-3D87BD8A2002}"/>
          </ac:spMkLst>
        </pc:spChg>
        <pc:spChg chg="add del">
          <ac:chgData name="Joan Vilella Candia" userId="47eff6dc-9cef-4574-b563-e3a70bac997f" providerId="ADAL" clId="{AA9A2993-D135-444B-9766-9BD1A72625C7}" dt="2022-05-31T06:46:37.569" v="1364" actId="26606"/>
          <ac:spMkLst>
            <pc:docMk/>
            <pc:sldMk cId="1867082236" sldId="270"/>
            <ac:spMk id="11" creationId="{F5569EEC-E12F-4856-B407-02B2813A4AA5}"/>
          </ac:spMkLst>
        </pc:spChg>
        <pc:spChg chg="add del">
          <ac:chgData name="Joan Vilella Candia" userId="47eff6dc-9cef-4574-b563-e3a70bac997f" providerId="ADAL" clId="{AA9A2993-D135-444B-9766-9BD1A72625C7}" dt="2022-05-31T06:46:37.569" v="1364" actId="26606"/>
          <ac:spMkLst>
            <pc:docMk/>
            <pc:sldMk cId="1867082236" sldId="270"/>
            <ac:spMk id="13" creationId="{CF860788-3A6A-45A3-B3F1-06F159665603}"/>
          </ac:spMkLst>
        </pc:spChg>
        <pc:spChg chg="add del">
          <ac:chgData name="Joan Vilella Candia" userId="47eff6dc-9cef-4574-b563-e3a70bac997f" providerId="ADAL" clId="{AA9A2993-D135-444B-9766-9BD1A72625C7}" dt="2022-05-31T06:46:37.569" v="1364" actId="26606"/>
          <ac:spMkLst>
            <pc:docMk/>
            <pc:sldMk cId="1867082236" sldId="270"/>
            <ac:spMk id="15" creationId="{DF1E3393-B852-4883-B778-ED3525112942}"/>
          </ac:spMkLst>
        </pc:spChg>
        <pc:spChg chg="add del">
          <ac:chgData name="Joan Vilella Candia" userId="47eff6dc-9cef-4574-b563-e3a70bac997f" providerId="ADAL" clId="{AA9A2993-D135-444B-9766-9BD1A72625C7}" dt="2022-05-31T06:46:37.569" v="1364" actId="26606"/>
          <ac:spMkLst>
            <pc:docMk/>
            <pc:sldMk cId="1867082236" sldId="270"/>
            <ac:spMk id="17" creationId="{39853D09-4205-4CC7-83EB-288E886AC9E4}"/>
          </ac:spMkLst>
        </pc:spChg>
        <pc:spChg chg="add del">
          <ac:chgData name="Joan Vilella Candia" userId="47eff6dc-9cef-4574-b563-e3a70bac997f" providerId="ADAL" clId="{AA9A2993-D135-444B-9766-9BD1A72625C7}" dt="2022-05-31T06:46:37.569" v="1364" actId="26606"/>
          <ac:spMkLst>
            <pc:docMk/>
            <pc:sldMk cId="1867082236" sldId="270"/>
            <ac:spMk id="19" creationId="{0D040B79-3E73-4A31-840D-D6B9C9FDFC46}"/>
          </ac:spMkLst>
        </pc:spChg>
        <pc:spChg chg="add del">
          <ac:chgData name="Joan Vilella Candia" userId="47eff6dc-9cef-4574-b563-e3a70bac997f" providerId="ADAL" clId="{AA9A2993-D135-444B-9766-9BD1A72625C7}" dt="2022-05-31T06:46:37.569" v="1364" actId="26606"/>
          <ac:spMkLst>
            <pc:docMk/>
            <pc:sldMk cId="1867082236" sldId="270"/>
            <ac:spMk id="21" creationId="{156C6AE5-3F8B-42AC-9EA4-1B686A11E93F}"/>
          </ac:spMkLst>
        </pc:spChg>
        <pc:picChg chg="add mod">
          <ac:chgData name="Joan Vilella Candia" userId="47eff6dc-9cef-4574-b563-e3a70bac997f" providerId="ADAL" clId="{AA9A2993-D135-444B-9766-9BD1A72625C7}" dt="2022-05-31T06:46:54.401" v="1365" actId="26606"/>
          <ac:picMkLst>
            <pc:docMk/>
            <pc:sldMk cId="1867082236" sldId="270"/>
            <ac:picMk id="4" creationId="{D02D75DF-BAF4-AFBC-3B9D-71C9FDA94A49}"/>
          </ac:picMkLst>
        </pc:picChg>
      </pc:sldChg>
      <pc:sldChg chg="addSp modSp new mod modTransition setBg">
        <pc:chgData name="Joan Vilella Candia" userId="47eff6dc-9cef-4574-b563-e3a70bac997f" providerId="ADAL" clId="{AA9A2993-D135-444B-9766-9BD1A72625C7}" dt="2022-05-31T07:26:02.305" v="2032"/>
        <pc:sldMkLst>
          <pc:docMk/>
          <pc:sldMk cId="1681054118" sldId="271"/>
        </pc:sldMkLst>
        <pc:spChg chg="mod">
          <ac:chgData name="Joan Vilella Candia" userId="47eff6dc-9cef-4574-b563-e3a70bac997f" providerId="ADAL" clId="{AA9A2993-D135-444B-9766-9BD1A72625C7}" dt="2022-05-31T06:47:00.317" v="1366" actId="26606"/>
          <ac:spMkLst>
            <pc:docMk/>
            <pc:sldMk cId="1681054118" sldId="271"/>
            <ac:spMk id="2" creationId="{66205774-0CAB-9316-A048-91449370CD83}"/>
          </ac:spMkLst>
        </pc:spChg>
        <pc:spChg chg="add">
          <ac:chgData name="Joan Vilella Candia" userId="47eff6dc-9cef-4574-b563-e3a70bac997f" providerId="ADAL" clId="{AA9A2993-D135-444B-9766-9BD1A72625C7}" dt="2022-05-31T06:47:00.317" v="1366" actId="26606"/>
          <ac:spMkLst>
            <pc:docMk/>
            <pc:sldMk cId="1681054118" sldId="271"/>
            <ac:spMk id="9" creationId="{3C54F4CE-85F0-46ED-80DA-9518C9251AD1}"/>
          </ac:spMkLst>
        </pc:spChg>
        <pc:spChg chg="add">
          <ac:chgData name="Joan Vilella Candia" userId="47eff6dc-9cef-4574-b563-e3a70bac997f" providerId="ADAL" clId="{AA9A2993-D135-444B-9766-9BD1A72625C7}" dt="2022-05-31T06:47:00.317" v="1366" actId="26606"/>
          <ac:spMkLst>
            <pc:docMk/>
            <pc:sldMk cId="1681054118" sldId="271"/>
            <ac:spMk id="11" creationId="{DADD1FCA-8ACB-4958-81DD-4CDD6D3E1921}"/>
          </ac:spMkLst>
        </pc:spChg>
        <pc:picChg chg="add mod">
          <ac:chgData name="Joan Vilella Candia" userId="47eff6dc-9cef-4574-b563-e3a70bac997f" providerId="ADAL" clId="{AA9A2993-D135-444B-9766-9BD1A72625C7}" dt="2022-05-31T06:47:00.317" v="1366" actId="26606"/>
          <ac:picMkLst>
            <pc:docMk/>
            <pc:sldMk cId="1681054118" sldId="271"/>
            <ac:picMk id="4" creationId="{89E28BAD-B66E-B3AA-BBFD-5AE90595C72A}"/>
          </ac:picMkLst>
        </pc:picChg>
      </pc:sldChg>
      <pc:sldChg chg="addSp modSp new mod modTransition setBg">
        <pc:chgData name="Joan Vilella Candia" userId="47eff6dc-9cef-4574-b563-e3a70bac997f" providerId="ADAL" clId="{AA9A2993-D135-444B-9766-9BD1A72625C7}" dt="2022-05-31T07:26:05.138" v="2033"/>
        <pc:sldMkLst>
          <pc:docMk/>
          <pc:sldMk cId="1565324080" sldId="272"/>
        </pc:sldMkLst>
        <pc:spChg chg="mod">
          <ac:chgData name="Joan Vilella Candia" userId="47eff6dc-9cef-4574-b563-e3a70bac997f" providerId="ADAL" clId="{AA9A2993-D135-444B-9766-9BD1A72625C7}" dt="2022-05-31T06:48:14.003" v="1408" actId="26606"/>
          <ac:spMkLst>
            <pc:docMk/>
            <pc:sldMk cId="1565324080" sldId="272"/>
            <ac:spMk id="2" creationId="{1636084C-9B0F-36D7-2C02-D7BA289F6F0E}"/>
          </ac:spMkLst>
        </pc:spChg>
        <pc:spChg chg="add">
          <ac:chgData name="Joan Vilella Candia" userId="47eff6dc-9cef-4574-b563-e3a70bac997f" providerId="ADAL" clId="{AA9A2993-D135-444B-9766-9BD1A72625C7}" dt="2022-05-31T06:48:14.003" v="1408" actId="26606"/>
          <ac:spMkLst>
            <pc:docMk/>
            <pc:sldMk cId="1565324080" sldId="272"/>
            <ac:spMk id="9" creationId="{3C54F4CE-85F0-46ED-80DA-9518C9251AD1}"/>
          </ac:spMkLst>
        </pc:spChg>
        <pc:spChg chg="add">
          <ac:chgData name="Joan Vilella Candia" userId="47eff6dc-9cef-4574-b563-e3a70bac997f" providerId="ADAL" clId="{AA9A2993-D135-444B-9766-9BD1A72625C7}" dt="2022-05-31T06:48:14.003" v="1408" actId="26606"/>
          <ac:spMkLst>
            <pc:docMk/>
            <pc:sldMk cId="1565324080" sldId="272"/>
            <ac:spMk id="11" creationId="{DADD1FCA-8ACB-4958-81DD-4CDD6D3E1921}"/>
          </ac:spMkLst>
        </pc:spChg>
        <pc:picChg chg="add mod">
          <ac:chgData name="Joan Vilella Candia" userId="47eff6dc-9cef-4574-b563-e3a70bac997f" providerId="ADAL" clId="{AA9A2993-D135-444B-9766-9BD1A72625C7}" dt="2022-05-31T06:48:14.003" v="1408" actId="26606"/>
          <ac:picMkLst>
            <pc:docMk/>
            <pc:sldMk cId="1565324080" sldId="272"/>
            <ac:picMk id="4" creationId="{A8D05F3D-8196-AC9F-CBC0-4B96EB2B9DFA}"/>
          </ac:picMkLst>
        </pc:picChg>
      </pc:sldChg>
      <pc:sldChg chg="addSp modSp new mod modTransition setBg">
        <pc:chgData name="Joan Vilella Candia" userId="47eff6dc-9cef-4574-b563-e3a70bac997f" providerId="ADAL" clId="{AA9A2993-D135-444B-9766-9BD1A72625C7}" dt="2022-05-31T07:26:07.394" v="2034"/>
        <pc:sldMkLst>
          <pc:docMk/>
          <pc:sldMk cId="1613145810" sldId="273"/>
        </pc:sldMkLst>
        <pc:spChg chg="mod">
          <ac:chgData name="Joan Vilella Candia" userId="47eff6dc-9cef-4574-b563-e3a70bac997f" providerId="ADAL" clId="{AA9A2993-D135-444B-9766-9BD1A72625C7}" dt="2022-05-31T06:48:17.611" v="1409" actId="26606"/>
          <ac:spMkLst>
            <pc:docMk/>
            <pc:sldMk cId="1613145810" sldId="273"/>
            <ac:spMk id="2" creationId="{12B34E07-FC05-9A9F-A65B-50D718E013DC}"/>
          </ac:spMkLst>
        </pc:spChg>
        <pc:spChg chg="add">
          <ac:chgData name="Joan Vilella Candia" userId="47eff6dc-9cef-4574-b563-e3a70bac997f" providerId="ADAL" clId="{AA9A2993-D135-444B-9766-9BD1A72625C7}" dt="2022-05-31T06:48:17.611" v="1409" actId="26606"/>
          <ac:spMkLst>
            <pc:docMk/>
            <pc:sldMk cId="1613145810" sldId="273"/>
            <ac:spMk id="9" creationId="{3C54F4CE-85F0-46ED-80DA-9518C9251AD1}"/>
          </ac:spMkLst>
        </pc:spChg>
        <pc:spChg chg="add">
          <ac:chgData name="Joan Vilella Candia" userId="47eff6dc-9cef-4574-b563-e3a70bac997f" providerId="ADAL" clId="{AA9A2993-D135-444B-9766-9BD1A72625C7}" dt="2022-05-31T06:48:17.611" v="1409" actId="26606"/>
          <ac:spMkLst>
            <pc:docMk/>
            <pc:sldMk cId="1613145810" sldId="273"/>
            <ac:spMk id="11" creationId="{DADD1FCA-8ACB-4958-81DD-4CDD6D3E1921}"/>
          </ac:spMkLst>
        </pc:spChg>
        <pc:picChg chg="add mod">
          <ac:chgData name="Joan Vilella Candia" userId="47eff6dc-9cef-4574-b563-e3a70bac997f" providerId="ADAL" clId="{AA9A2993-D135-444B-9766-9BD1A72625C7}" dt="2022-05-31T06:48:17.611" v="1409" actId="26606"/>
          <ac:picMkLst>
            <pc:docMk/>
            <pc:sldMk cId="1613145810" sldId="273"/>
            <ac:picMk id="4" creationId="{D94E69B5-7070-F994-650C-6BCCA2FC0503}"/>
          </ac:picMkLst>
        </pc:picChg>
      </pc:sldChg>
      <pc:sldChg chg="addSp modSp new mod modTransition setBg">
        <pc:chgData name="Joan Vilella Candia" userId="47eff6dc-9cef-4574-b563-e3a70bac997f" providerId="ADAL" clId="{AA9A2993-D135-444B-9766-9BD1A72625C7}" dt="2022-05-31T07:26:09.463" v="2035"/>
        <pc:sldMkLst>
          <pc:docMk/>
          <pc:sldMk cId="1308313306" sldId="274"/>
        </pc:sldMkLst>
        <pc:spChg chg="mod">
          <ac:chgData name="Joan Vilella Candia" userId="47eff6dc-9cef-4574-b563-e3a70bac997f" providerId="ADAL" clId="{AA9A2993-D135-444B-9766-9BD1A72625C7}" dt="2022-05-31T06:51:38.189" v="1537" actId="20577"/>
          <ac:spMkLst>
            <pc:docMk/>
            <pc:sldMk cId="1308313306" sldId="274"/>
            <ac:spMk id="2" creationId="{21431402-A63E-E359-A9CE-70BF39F8BABD}"/>
          </ac:spMkLst>
        </pc:spChg>
        <pc:spChg chg="add">
          <ac:chgData name="Joan Vilella Candia" userId="47eff6dc-9cef-4574-b563-e3a70bac997f" providerId="ADAL" clId="{AA9A2993-D135-444B-9766-9BD1A72625C7}" dt="2022-05-31T06:48:20.466" v="1410" actId="26606"/>
          <ac:spMkLst>
            <pc:docMk/>
            <pc:sldMk cId="1308313306" sldId="274"/>
            <ac:spMk id="9" creationId="{3C54F4CE-85F0-46ED-80DA-9518C9251AD1}"/>
          </ac:spMkLst>
        </pc:spChg>
        <pc:spChg chg="add">
          <ac:chgData name="Joan Vilella Candia" userId="47eff6dc-9cef-4574-b563-e3a70bac997f" providerId="ADAL" clId="{AA9A2993-D135-444B-9766-9BD1A72625C7}" dt="2022-05-31T06:48:20.466" v="1410" actId="26606"/>
          <ac:spMkLst>
            <pc:docMk/>
            <pc:sldMk cId="1308313306" sldId="274"/>
            <ac:spMk id="11" creationId="{DADD1FCA-8ACB-4958-81DD-4CDD6D3E1921}"/>
          </ac:spMkLst>
        </pc:spChg>
        <pc:picChg chg="add mod">
          <ac:chgData name="Joan Vilella Candia" userId="47eff6dc-9cef-4574-b563-e3a70bac997f" providerId="ADAL" clId="{AA9A2993-D135-444B-9766-9BD1A72625C7}" dt="2022-05-31T06:48:20.466" v="1410" actId="26606"/>
          <ac:picMkLst>
            <pc:docMk/>
            <pc:sldMk cId="1308313306" sldId="274"/>
            <ac:picMk id="4" creationId="{50283CAB-7FFA-0B1C-D032-E53BDC53E1A7}"/>
          </ac:picMkLst>
        </pc:picChg>
      </pc:sldChg>
      <pc:sldChg chg="addSp modSp new mod modTransition setBg">
        <pc:chgData name="Joan Vilella Candia" userId="47eff6dc-9cef-4574-b563-e3a70bac997f" providerId="ADAL" clId="{AA9A2993-D135-444B-9766-9BD1A72625C7}" dt="2022-05-31T07:26:17.907" v="2037"/>
        <pc:sldMkLst>
          <pc:docMk/>
          <pc:sldMk cId="2930784519" sldId="275"/>
        </pc:sldMkLst>
        <pc:spChg chg="mod">
          <ac:chgData name="Joan Vilella Candia" userId="47eff6dc-9cef-4574-b563-e3a70bac997f" providerId="ADAL" clId="{AA9A2993-D135-444B-9766-9BD1A72625C7}" dt="2022-05-31T06:50:22.570" v="1447" actId="26606"/>
          <ac:spMkLst>
            <pc:docMk/>
            <pc:sldMk cId="2930784519" sldId="275"/>
            <ac:spMk id="2" creationId="{3647022A-6628-4201-4306-FFE948D27F39}"/>
          </ac:spMkLst>
        </pc:spChg>
        <pc:spChg chg="add">
          <ac:chgData name="Joan Vilella Candia" userId="47eff6dc-9cef-4574-b563-e3a70bac997f" providerId="ADAL" clId="{AA9A2993-D135-444B-9766-9BD1A72625C7}" dt="2022-05-31T06:50:22.570" v="1447" actId="26606"/>
          <ac:spMkLst>
            <pc:docMk/>
            <pc:sldMk cId="2930784519" sldId="275"/>
            <ac:spMk id="9" creationId="{3C54F4CE-85F0-46ED-80DA-9518C9251AD1}"/>
          </ac:spMkLst>
        </pc:spChg>
        <pc:spChg chg="add">
          <ac:chgData name="Joan Vilella Candia" userId="47eff6dc-9cef-4574-b563-e3a70bac997f" providerId="ADAL" clId="{AA9A2993-D135-444B-9766-9BD1A72625C7}" dt="2022-05-31T06:50:22.570" v="1447" actId="26606"/>
          <ac:spMkLst>
            <pc:docMk/>
            <pc:sldMk cId="2930784519" sldId="275"/>
            <ac:spMk id="11" creationId="{DADD1FCA-8ACB-4958-81DD-4CDD6D3E1921}"/>
          </ac:spMkLst>
        </pc:spChg>
        <pc:picChg chg="add mod">
          <ac:chgData name="Joan Vilella Candia" userId="47eff6dc-9cef-4574-b563-e3a70bac997f" providerId="ADAL" clId="{AA9A2993-D135-444B-9766-9BD1A72625C7}" dt="2022-05-31T06:50:22.570" v="1447" actId="26606"/>
          <ac:picMkLst>
            <pc:docMk/>
            <pc:sldMk cId="2930784519" sldId="275"/>
            <ac:picMk id="4" creationId="{A584608B-7EF2-E2F2-69B9-73AB8F70C655}"/>
          </ac:picMkLst>
        </pc:picChg>
      </pc:sldChg>
      <pc:sldChg chg="addSp modSp new mod modTransition setBg">
        <pc:chgData name="Joan Vilella Candia" userId="47eff6dc-9cef-4574-b563-e3a70bac997f" providerId="ADAL" clId="{AA9A2993-D135-444B-9766-9BD1A72625C7}" dt="2022-05-31T07:26:20.121" v="2038"/>
        <pc:sldMkLst>
          <pc:docMk/>
          <pc:sldMk cId="1966029915" sldId="276"/>
        </pc:sldMkLst>
        <pc:spChg chg="mod">
          <ac:chgData name="Joan Vilella Candia" userId="47eff6dc-9cef-4574-b563-e3a70bac997f" providerId="ADAL" clId="{AA9A2993-D135-444B-9766-9BD1A72625C7}" dt="2022-05-31T06:50:40.484" v="1465" actId="26606"/>
          <ac:spMkLst>
            <pc:docMk/>
            <pc:sldMk cId="1966029915" sldId="276"/>
            <ac:spMk id="2" creationId="{D1D4E006-8670-271A-A8EF-DCAB987A77FC}"/>
          </ac:spMkLst>
        </pc:spChg>
        <pc:spChg chg="add">
          <ac:chgData name="Joan Vilella Candia" userId="47eff6dc-9cef-4574-b563-e3a70bac997f" providerId="ADAL" clId="{AA9A2993-D135-444B-9766-9BD1A72625C7}" dt="2022-05-31T06:50:40.484" v="1465" actId="26606"/>
          <ac:spMkLst>
            <pc:docMk/>
            <pc:sldMk cId="1966029915" sldId="276"/>
            <ac:spMk id="9" creationId="{3C54F4CE-85F0-46ED-80DA-9518C9251AD1}"/>
          </ac:spMkLst>
        </pc:spChg>
        <pc:spChg chg="add">
          <ac:chgData name="Joan Vilella Candia" userId="47eff6dc-9cef-4574-b563-e3a70bac997f" providerId="ADAL" clId="{AA9A2993-D135-444B-9766-9BD1A72625C7}" dt="2022-05-31T06:50:40.484" v="1465" actId="26606"/>
          <ac:spMkLst>
            <pc:docMk/>
            <pc:sldMk cId="1966029915" sldId="276"/>
            <ac:spMk id="11" creationId="{DADD1FCA-8ACB-4958-81DD-4CDD6D3E1921}"/>
          </ac:spMkLst>
        </pc:spChg>
        <pc:picChg chg="add mod">
          <ac:chgData name="Joan Vilella Candia" userId="47eff6dc-9cef-4574-b563-e3a70bac997f" providerId="ADAL" clId="{AA9A2993-D135-444B-9766-9BD1A72625C7}" dt="2022-05-31T06:50:40.484" v="1465" actId="26606"/>
          <ac:picMkLst>
            <pc:docMk/>
            <pc:sldMk cId="1966029915" sldId="276"/>
            <ac:picMk id="4" creationId="{53F25100-8C67-48C1-CEAD-19FE744A33BF}"/>
          </ac:picMkLst>
        </pc:picChg>
      </pc:sldChg>
      <pc:sldChg chg="addSp modSp new mod modTransition setBg">
        <pc:chgData name="Joan Vilella Candia" userId="47eff6dc-9cef-4574-b563-e3a70bac997f" providerId="ADAL" clId="{AA9A2993-D135-444B-9766-9BD1A72625C7}" dt="2022-05-31T07:26:22.208" v="2039"/>
        <pc:sldMkLst>
          <pc:docMk/>
          <pc:sldMk cId="2463317070" sldId="277"/>
        </pc:sldMkLst>
        <pc:spChg chg="mod">
          <ac:chgData name="Joan Vilella Candia" userId="47eff6dc-9cef-4574-b563-e3a70bac997f" providerId="ADAL" clId="{AA9A2993-D135-444B-9766-9BD1A72625C7}" dt="2022-05-31T06:51:21.337" v="1512" actId="26606"/>
          <ac:spMkLst>
            <pc:docMk/>
            <pc:sldMk cId="2463317070" sldId="277"/>
            <ac:spMk id="2" creationId="{DA8C2A4B-0DF8-930F-1FE5-A0648FB794B5}"/>
          </ac:spMkLst>
        </pc:spChg>
        <pc:spChg chg="add">
          <ac:chgData name="Joan Vilella Candia" userId="47eff6dc-9cef-4574-b563-e3a70bac997f" providerId="ADAL" clId="{AA9A2993-D135-444B-9766-9BD1A72625C7}" dt="2022-05-31T06:51:21.337" v="1512" actId="26606"/>
          <ac:spMkLst>
            <pc:docMk/>
            <pc:sldMk cId="2463317070" sldId="277"/>
            <ac:spMk id="9" creationId="{3C54F4CE-85F0-46ED-80DA-9518C9251AD1}"/>
          </ac:spMkLst>
        </pc:spChg>
        <pc:spChg chg="add">
          <ac:chgData name="Joan Vilella Candia" userId="47eff6dc-9cef-4574-b563-e3a70bac997f" providerId="ADAL" clId="{AA9A2993-D135-444B-9766-9BD1A72625C7}" dt="2022-05-31T06:51:21.337" v="1512" actId="26606"/>
          <ac:spMkLst>
            <pc:docMk/>
            <pc:sldMk cId="2463317070" sldId="277"/>
            <ac:spMk id="11" creationId="{DADD1FCA-8ACB-4958-81DD-4CDD6D3E1921}"/>
          </ac:spMkLst>
        </pc:spChg>
        <pc:picChg chg="add mod">
          <ac:chgData name="Joan Vilella Candia" userId="47eff6dc-9cef-4574-b563-e3a70bac997f" providerId="ADAL" clId="{AA9A2993-D135-444B-9766-9BD1A72625C7}" dt="2022-05-31T06:51:21.337" v="1512" actId="26606"/>
          <ac:picMkLst>
            <pc:docMk/>
            <pc:sldMk cId="2463317070" sldId="277"/>
            <ac:picMk id="4" creationId="{359CAD51-4777-935B-6B2E-673338967DC3}"/>
          </ac:picMkLst>
        </pc:picChg>
      </pc:sldChg>
      <pc:sldChg chg="addSp modSp new mod modTransition setBg">
        <pc:chgData name="Joan Vilella Candia" userId="47eff6dc-9cef-4574-b563-e3a70bac997f" providerId="ADAL" clId="{AA9A2993-D135-444B-9766-9BD1A72625C7}" dt="2022-05-31T07:26:24.063" v="2040"/>
        <pc:sldMkLst>
          <pc:docMk/>
          <pc:sldMk cId="3779452333" sldId="278"/>
        </pc:sldMkLst>
        <pc:spChg chg="mod">
          <ac:chgData name="Joan Vilella Candia" userId="47eff6dc-9cef-4574-b563-e3a70bac997f" providerId="ADAL" clId="{AA9A2993-D135-444B-9766-9BD1A72625C7}" dt="2022-05-31T06:51:24.241" v="1513" actId="26606"/>
          <ac:spMkLst>
            <pc:docMk/>
            <pc:sldMk cId="3779452333" sldId="278"/>
            <ac:spMk id="2" creationId="{38B38B0C-C0C8-4BBA-A45C-D9DAE71A72A7}"/>
          </ac:spMkLst>
        </pc:spChg>
        <pc:spChg chg="add">
          <ac:chgData name="Joan Vilella Candia" userId="47eff6dc-9cef-4574-b563-e3a70bac997f" providerId="ADAL" clId="{AA9A2993-D135-444B-9766-9BD1A72625C7}" dt="2022-05-31T06:51:24.241" v="1513" actId="26606"/>
          <ac:spMkLst>
            <pc:docMk/>
            <pc:sldMk cId="3779452333" sldId="278"/>
            <ac:spMk id="9" creationId="{3C54F4CE-85F0-46ED-80DA-9518C9251AD1}"/>
          </ac:spMkLst>
        </pc:spChg>
        <pc:spChg chg="add">
          <ac:chgData name="Joan Vilella Candia" userId="47eff6dc-9cef-4574-b563-e3a70bac997f" providerId="ADAL" clId="{AA9A2993-D135-444B-9766-9BD1A72625C7}" dt="2022-05-31T06:51:24.241" v="1513" actId="26606"/>
          <ac:spMkLst>
            <pc:docMk/>
            <pc:sldMk cId="3779452333" sldId="278"/>
            <ac:spMk id="11" creationId="{DADD1FCA-8ACB-4958-81DD-4CDD6D3E1921}"/>
          </ac:spMkLst>
        </pc:spChg>
        <pc:picChg chg="add mod">
          <ac:chgData name="Joan Vilella Candia" userId="47eff6dc-9cef-4574-b563-e3a70bac997f" providerId="ADAL" clId="{AA9A2993-D135-444B-9766-9BD1A72625C7}" dt="2022-05-31T06:51:24.241" v="1513" actId="26606"/>
          <ac:picMkLst>
            <pc:docMk/>
            <pc:sldMk cId="3779452333" sldId="278"/>
            <ac:picMk id="4" creationId="{DA9F00B5-FF44-A23B-6472-3503B138B37F}"/>
          </ac:picMkLst>
        </pc:picChg>
      </pc:sldChg>
      <pc:sldChg chg="addSp modSp new mod modTransition setBg">
        <pc:chgData name="Joan Vilella Candia" userId="47eff6dc-9cef-4574-b563-e3a70bac997f" providerId="ADAL" clId="{AA9A2993-D135-444B-9766-9BD1A72625C7}" dt="2022-05-31T07:26:25.859" v="2041"/>
        <pc:sldMkLst>
          <pc:docMk/>
          <pc:sldMk cId="20243231" sldId="279"/>
        </pc:sldMkLst>
        <pc:spChg chg="mod">
          <ac:chgData name="Joan Vilella Candia" userId="47eff6dc-9cef-4574-b563-e3a70bac997f" providerId="ADAL" clId="{AA9A2993-D135-444B-9766-9BD1A72625C7}" dt="2022-05-31T06:51:27.409" v="1514" actId="26606"/>
          <ac:spMkLst>
            <pc:docMk/>
            <pc:sldMk cId="20243231" sldId="279"/>
            <ac:spMk id="2" creationId="{C7B73DE7-8A0B-59E8-B401-609D1DA89154}"/>
          </ac:spMkLst>
        </pc:spChg>
        <pc:spChg chg="add">
          <ac:chgData name="Joan Vilella Candia" userId="47eff6dc-9cef-4574-b563-e3a70bac997f" providerId="ADAL" clId="{AA9A2993-D135-444B-9766-9BD1A72625C7}" dt="2022-05-31T06:51:27.409" v="1514" actId="26606"/>
          <ac:spMkLst>
            <pc:docMk/>
            <pc:sldMk cId="20243231" sldId="279"/>
            <ac:spMk id="9" creationId="{3C54F4CE-85F0-46ED-80DA-9518C9251AD1}"/>
          </ac:spMkLst>
        </pc:spChg>
        <pc:spChg chg="add">
          <ac:chgData name="Joan Vilella Candia" userId="47eff6dc-9cef-4574-b563-e3a70bac997f" providerId="ADAL" clId="{AA9A2993-D135-444B-9766-9BD1A72625C7}" dt="2022-05-31T06:51:27.409" v="1514" actId="26606"/>
          <ac:spMkLst>
            <pc:docMk/>
            <pc:sldMk cId="20243231" sldId="279"/>
            <ac:spMk id="11" creationId="{DADD1FCA-8ACB-4958-81DD-4CDD6D3E1921}"/>
          </ac:spMkLst>
        </pc:spChg>
        <pc:picChg chg="add mod">
          <ac:chgData name="Joan Vilella Candia" userId="47eff6dc-9cef-4574-b563-e3a70bac997f" providerId="ADAL" clId="{AA9A2993-D135-444B-9766-9BD1A72625C7}" dt="2022-05-31T06:51:27.409" v="1514" actId="26606"/>
          <ac:picMkLst>
            <pc:docMk/>
            <pc:sldMk cId="20243231" sldId="279"/>
            <ac:picMk id="4" creationId="{8F390DB8-C562-F296-F2AA-D2BD2BC37FD0}"/>
          </ac:picMkLst>
        </pc:picChg>
      </pc:sldChg>
      <pc:sldChg chg="addSp modSp new mod modTransition setBg">
        <pc:chgData name="Joan Vilella Candia" userId="47eff6dc-9cef-4574-b563-e3a70bac997f" providerId="ADAL" clId="{AA9A2993-D135-444B-9766-9BD1A72625C7}" dt="2022-05-31T07:26:28.444" v="2042"/>
        <pc:sldMkLst>
          <pc:docMk/>
          <pc:sldMk cId="3347263761" sldId="280"/>
        </pc:sldMkLst>
        <pc:spChg chg="mod">
          <ac:chgData name="Joan Vilella Candia" userId="47eff6dc-9cef-4574-b563-e3a70bac997f" providerId="ADAL" clId="{AA9A2993-D135-444B-9766-9BD1A72625C7}" dt="2022-05-31T06:51:29.666" v="1515" actId="26606"/>
          <ac:spMkLst>
            <pc:docMk/>
            <pc:sldMk cId="3347263761" sldId="280"/>
            <ac:spMk id="2" creationId="{3CA92066-E94D-AFAF-60C8-7829113F0117}"/>
          </ac:spMkLst>
        </pc:spChg>
        <pc:spChg chg="add">
          <ac:chgData name="Joan Vilella Candia" userId="47eff6dc-9cef-4574-b563-e3a70bac997f" providerId="ADAL" clId="{AA9A2993-D135-444B-9766-9BD1A72625C7}" dt="2022-05-31T06:51:29.666" v="1515" actId="26606"/>
          <ac:spMkLst>
            <pc:docMk/>
            <pc:sldMk cId="3347263761" sldId="280"/>
            <ac:spMk id="9" creationId="{3C54F4CE-85F0-46ED-80DA-9518C9251AD1}"/>
          </ac:spMkLst>
        </pc:spChg>
        <pc:spChg chg="add">
          <ac:chgData name="Joan Vilella Candia" userId="47eff6dc-9cef-4574-b563-e3a70bac997f" providerId="ADAL" clId="{AA9A2993-D135-444B-9766-9BD1A72625C7}" dt="2022-05-31T06:51:29.666" v="1515" actId="26606"/>
          <ac:spMkLst>
            <pc:docMk/>
            <pc:sldMk cId="3347263761" sldId="280"/>
            <ac:spMk id="11" creationId="{DADD1FCA-8ACB-4958-81DD-4CDD6D3E1921}"/>
          </ac:spMkLst>
        </pc:spChg>
        <pc:picChg chg="add mod">
          <ac:chgData name="Joan Vilella Candia" userId="47eff6dc-9cef-4574-b563-e3a70bac997f" providerId="ADAL" clId="{AA9A2993-D135-444B-9766-9BD1A72625C7}" dt="2022-05-31T06:51:29.666" v="1515" actId="26606"/>
          <ac:picMkLst>
            <pc:docMk/>
            <pc:sldMk cId="3347263761" sldId="280"/>
            <ac:picMk id="4" creationId="{78A5B4DA-2A7B-174B-184B-CD68F5A27D6D}"/>
          </ac:picMkLst>
        </pc:picChg>
      </pc:sldChg>
      <pc:sldChg chg="addSp delSp modSp new mod modTransition setBg modClrScheme chgLayout">
        <pc:chgData name="Joan Vilella Candia" userId="47eff6dc-9cef-4574-b563-e3a70bac997f" providerId="ADAL" clId="{AA9A2993-D135-444B-9766-9BD1A72625C7}" dt="2022-05-31T07:26:38.331" v="2045"/>
        <pc:sldMkLst>
          <pc:docMk/>
          <pc:sldMk cId="2463414075" sldId="281"/>
        </pc:sldMkLst>
        <pc:spChg chg="del mod ord">
          <ac:chgData name="Joan Vilella Candia" userId="47eff6dc-9cef-4574-b563-e3a70bac997f" providerId="ADAL" clId="{AA9A2993-D135-444B-9766-9BD1A72625C7}" dt="2022-05-31T07:06:58.312" v="1540" actId="700"/>
          <ac:spMkLst>
            <pc:docMk/>
            <pc:sldMk cId="2463414075" sldId="281"/>
            <ac:spMk id="2" creationId="{AB8A5DF6-296B-12D9-8989-01A247DBCE47}"/>
          </ac:spMkLst>
        </pc:spChg>
        <pc:spChg chg="del">
          <ac:chgData name="Joan Vilella Candia" userId="47eff6dc-9cef-4574-b563-e3a70bac997f" providerId="ADAL" clId="{AA9A2993-D135-444B-9766-9BD1A72625C7}" dt="2022-05-31T07:06:58.312" v="1540" actId="700"/>
          <ac:spMkLst>
            <pc:docMk/>
            <pc:sldMk cId="2463414075" sldId="281"/>
            <ac:spMk id="3" creationId="{B2859FA8-2E97-054A-CB78-1E50B61A09D5}"/>
          </ac:spMkLst>
        </pc:spChg>
        <pc:spChg chg="add mod ord">
          <ac:chgData name="Joan Vilella Candia" userId="47eff6dc-9cef-4574-b563-e3a70bac997f" providerId="ADAL" clId="{AA9A2993-D135-444B-9766-9BD1A72625C7}" dt="2022-05-31T07:07:51.543" v="1565" actId="26606"/>
          <ac:spMkLst>
            <pc:docMk/>
            <pc:sldMk cId="2463414075" sldId="281"/>
            <ac:spMk id="4" creationId="{404AEEFA-37D4-EA38-33E3-F32BE1EC17FB}"/>
          </ac:spMkLst>
        </pc:spChg>
        <pc:spChg chg="add">
          <ac:chgData name="Joan Vilella Candia" userId="47eff6dc-9cef-4574-b563-e3a70bac997f" providerId="ADAL" clId="{AA9A2993-D135-444B-9766-9BD1A72625C7}" dt="2022-05-31T07:07:51.543" v="1565" actId="26606"/>
          <ac:spMkLst>
            <pc:docMk/>
            <pc:sldMk cId="2463414075" sldId="281"/>
            <ac:spMk id="11" creationId="{19D32F93-50AC-4C46-A5DB-291C60DDB7BD}"/>
          </ac:spMkLst>
        </pc:spChg>
        <pc:spChg chg="add">
          <ac:chgData name="Joan Vilella Candia" userId="47eff6dc-9cef-4574-b563-e3a70bac997f" providerId="ADAL" clId="{AA9A2993-D135-444B-9766-9BD1A72625C7}" dt="2022-05-31T07:07:51.543" v="1565" actId="26606"/>
          <ac:spMkLst>
            <pc:docMk/>
            <pc:sldMk cId="2463414075" sldId="281"/>
            <ac:spMk id="13" creationId="{86FD7672-78BE-4D6F-A711-2CDB79B52DFF}"/>
          </ac:spMkLst>
        </pc:spChg>
        <pc:spChg chg="add">
          <ac:chgData name="Joan Vilella Candia" userId="47eff6dc-9cef-4574-b563-e3a70bac997f" providerId="ADAL" clId="{AA9A2993-D135-444B-9766-9BD1A72625C7}" dt="2022-05-31T07:07:51.543" v="1565" actId="26606"/>
          <ac:spMkLst>
            <pc:docMk/>
            <pc:sldMk cId="2463414075" sldId="281"/>
            <ac:spMk id="15" creationId="{827DC2C4-B485-428A-BF4A-472D2967F47F}"/>
          </ac:spMkLst>
        </pc:spChg>
        <pc:spChg chg="add">
          <ac:chgData name="Joan Vilella Candia" userId="47eff6dc-9cef-4574-b563-e3a70bac997f" providerId="ADAL" clId="{AA9A2993-D135-444B-9766-9BD1A72625C7}" dt="2022-05-31T07:07:51.543" v="1565" actId="26606"/>
          <ac:spMkLst>
            <pc:docMk/>
            <pc:sldMk cId="2463414075" sldId="281"/>
            <ac:spMk id="17" creationId="{4A62647B-1222-407C-8740-5A497612B1F5}"/>
          </ac:spMkLst>
        </pc:spChg>
        <pc:picChg chg="add mod">
          <ac:chgData name="Joan Vilella Candia" userId="47eff6dc-9cef-4574-b563-e3a70bac997f" providerId="ADAL" clId="{AA9A2993-D135-444B-9766-9BD1A72625C7}" dt="2022-05-31T07:08:16.516" v="1567" actId="1076"/>
          <ac:picMkLst>
            <pc:docMk/>
            <pc:sldMk cId="2463414075" sldId="281"/>
            <ac:picMk id="6" creationId="{FA72E72B-CAA6-9FB2-29F3-3A7DDC108FF5}"/>
          </ac:picMkLst>
        </pc:picChg>
      </pc:sldChg>
      <pc:sldChg chg="addSp delSp modSp new del mod">
        <pc:chgData name="Joan Vilella Candia" userId="47eff6dc-9cef-4574-b563-e3a70bac997f" providerId="ADAL" clId="{AA9A2993-D135-444B-9766-9BD1A72625C7}" dt="2022-05-31T07:14:00.854" v="1696" actId="47"/>
        <pc:sldMkLst>
          <pc:docMk/>
          <pc:sldMk cId="3770750592" sldId="282"/>
        </pc:sldMkLst>
        <pc:spChg chg="mod">
          <ac:chgData name="Joan Vilella Candia" userId="47eff6dc-9cef-4574-b563-e3a70bac997f" providerId="ADAL" clId="{AA9A2993-D135-444B-9766-9BD1A72625C7}" dt="2022-05-31T07:13:47.059" v="1694" actId="20577"/>
          <ac:spMkLst>
            <pc:docMk/>
            <pc:sldMk cId="3770750592" sldId="282"/>
            <ac:spMk id="2" creationId="{40748A0C-4306-7F00-EC75-EB76212A8BE7}"/>
          </ac:spMkLst>
        </pc:spChg>
        <pc:picChg chg="add del mod">
          <ac:chgData name="Joan Vilella Candia" userId="47eff6dc-9cef-4574-b563-e3a70bac997f" providerId="ADAL" clId="{AA9A2993-D135-444B-9766-9BD1A72625C7}" dt="2022-05-31T07:11:26.612" v="1653" actId="478"/>
          <ac:picMkLst>
            <pc:docMk/>
            <pc:sldMk cId="3770750592" sldId="282"/>
            <ac:picMk id="4" creationId="{DEB10255-1AC6-82AF-FCD2-734A274526B6}"/>
          </ac:picMkLst>
        </pc:picChg>
        <pc:picChg chg="add del mod">
          <ac:chgData name="Joan Vilella Candia" userId="47eff6dc-9cef-4574-b563-e3a70bac997f" providerId="ADAL" clId="{AA9A2993-D135-444B-9766-9BD1A72625C7}" dt="2022-05-31T07:11:58.519" v="1658"/>
          <ac:picMkLst>
            <pc:docMk/>
            <pc:sldMk cId="3770750592" sldId="282"/>
            <ac:picMk id="6" creationId="{FEC6ED3B-A773-FD36-05DB-5C46ECB6714D}"/>
          </ac:picMkLst>
        </pc:picChg>
      </pc:sldChg>
      <pc:sldChg chg="modSp new del mod">
        <pc:chgData name="Joan Vilella Candia" userId="47eff6dc-9cef-4574-b563-e3a70bac997f" providerId="ADAL" clId="{AA9A2993-D135-444B-9766-9BD1A72625C7}" dt="2022-05-31T07:15:05.605" v="1727" actId="47"/>
        <pc:sldMkLst>
          <pc:docMk/>
          <pc:sldMk cId="1433300852" sldId="283"/>
        </pc:sldMkLst>
        <pc:spChg chg="mod">
          <ac:chgData name="Joan Vilella Candia" userId="47eff6dc-9cef-4574-b563-e3a70bac997f" providerId="ADAL" clId="{AA9A2993-D135-444B-9766-9BD1A72625C7}" dt="2022-05-31T07:10:03.225" v="1652" actId="20577"/>
          <ac:spMkLst>
            <pc:docMk/>
            <pc:sldMk cId="1433300852" sldId="283"/>
            <ac:spMk id="2" creationId="{4AE4971A-0FAE-B54B-3A13-A21DBDF9E19B}"/>
          </ac:spMkLst>
        </pc:spChg>
      </pc:sldChg>
      <pc:sldChg chg="addSp delSp modSp new mod modTransition setBg">
        <pc:chgData name="Joan Vilella Candia" userId="47eff6dc-9cef-4574-b563-e3a70bac997f" providerId="ADAL" clId="{AA9A2993-D135-444B-9766-9BD1A72625C7}" dt="2022-05-31T07:26:45.896" v="2047"/>
        <pc:sldMkLst>
          <pc:docMk/>
          <pc:sldMk cId="1732179608" sldId="284"/>
        </pc:sldMkLst>
        <pc:spChg chg="mod">
          <ac:chgData name="Joan Vilella Candia" userId="47eff6dc-9cef-4574-b563-e3a70bac997f" providerId="ADAL" clId="{AA9A2993-D135-444B-9766-9BD1A72625C7}" dt="2022-05-31T07:13:34.235" v="1693" actId="26606"/>
          <ac:spMkLst>
            <pc:docMk/>
            <pc:sldMk cId="1732179608" sldId="284"/>
            <ac:spMk id="2" creationId="{7E62A923-43B6-42D5-06A9-8016D08C0C89}"/>
          </ac:spMkLst>
        </pc:spChg>
        <pc:spChg chg="mod">
          <ac:chgData name="Joan Vilella Candia" userId="47eff6dc-9cef-4574-b563-e3a70bac997f" providerId="ADAL" clId="{AA9A2993-D135-444B-9766-9BD1A72625C7}" dt="2022-05-31T07:13:34.235" v="1693" actId="26606"/>
          <ac:spMkLst>
            <pc:docMk/>
            <pc:sldMk cId="1732179608" sldId="284"/>
            <ac:spMk id="3" creationId="{6924C5E7-3BCD-2CB7-6B89-D9DBA6B7682B}"/>
          </ac:spMkLst>
        </pc:spChg>
        <pc:spChg chg="add del">
          <ac:chgData name="Joan Vilella Candia" userId="47eff6dc-9cef-4574-b563-e3a70bac997f" providerId="ADAL" clId="{AA9A2993-D135-444B-9766-9BD1A72625C7}" dt="2022-05-31T07:13:34.231" v="1692" actId="26606"/>
          <ac:spMkLst>
            <pc:docMk/>
            <pc:sldMk cId="1732179608" sldId="284"/>
            <ac:spMk id="10" creationId="{B9D7E975-9161-4F2D-AC53-69E1912F6B5D}"/>
          </ac:spMkLst>
        </pc:spChg>
        <pc:spChg chg="add del">
          <ac:chgData name="Joan Vilella Candia" userId="47eff6dc-9cef-4574-b563-e3a70bac997f" providerId="ADAL" clId="{AA9A2993-D135-444B-9766-9BD1A72625C7}" dt="2022-05-31T07:13:34.231" v="1692" actId="26606"/>
          <ac:spMkLst>
            <pc:docMk/>
            <pc:sldMk cId="1732179608" sldId="284"/>
            <ac:spMk id="12" creationId="{827DC2C4-B485-428A-BF4A-472D2967F47F}"/>
          </ac:spMkLst>
        </pc:spChg>
        <pc:spChg chg="add del">
          <ac:chgData name="Joan Vilella Candia" userId="47eff6dc-9cef-4574-b563-e3a70bac997f" providerId="ADAL" clId="{AA9A2993-D135-444B-9766-9BD1A72625C7}" dt="2022-05-31T07:13:34.231" v="1692" actId="26606"/>
          <ac:spMkLst>
            <pc:docMk/>
            <pc:sldMk cId="1732179608" sldId="284"/>
            <ac:spMk id="14" creationId="{463E6235-1649-4B47-9862-4026FC473B6F}"/>
          </ac:spMkLst>
        </pc:spChg>
        <pc:spChg chg="add">
          <ac:chgData name="Joan Vilella Candia" userId="47eff6dc-9cef-4574-b563-e3a70bac997f" providerId="ADAL" clId="{AA9A2993-D135-444B-9766-9BD1A72625C7}" dt="2022-05-31T07:13:34.235" v="1693" actId="26606"/>
          <ac:spMkLst>
            <pc:docMk/>
            <pc:sldMk cId="1732179608" sldId="284"/>
            <ac:spMk id="16" creationId="{AB45A142-4255-493C-8284-5D566C121B10}"/>
          </ac:spMkLst>
        </pc:spChg>
        <pc:picChg chg="add mod ord">
          <ac:chgData name="Joan Vilella Candia" userId="47eff6dc-9cef-4574-b563-e3a70bac997f" providerId="ADAL" clId="{AA9A2993-D135-444B-9766-9BD1A72625C7}" dt="2022-05-31T07:13:34.235" v="1693" actId="26606"/>
          <ac:picMkLst>
            <pc:docMk/>
            <pc:sldMk cId="1732179608" sldId="284"/>
            <ac:picMk id="5" creationId="{BFEBFD7F-6015-C998-5379-5C64062C369C}"/>
          </ac:picMkLst>
        </pc:picChg>
        <pc:cxnChg chg="add">
          <ac:chgData name="Joan Vilella Candia" userId="47eff6dc-9cef-4574-b563-e3a70bac997f" providerId="ADAL" clId="{AA9A2993-D135-444B-9766-9BD1A72625C7}" dt="2022-05-31T07:13:34.235" v="1693" actId="26606"/>
          <ac:cxnSpMkLst>
            <pc:docMk/>
            <pc:sldMk cId="1732179608" sldId="284"/>
            <ac:cxnSpMk id="17" creationId="{38FB9660-F42F-4313-BBC4-47C007FE484C}"/>
          </ac:cxnSpMkLst>
        </pc:cxnChg>
      </pc:sldChg>
      <pc:sldChg chg="addSp delSp modSp new mod modTransition setBg">
        <pc:chgData name="Joan Vilella Candia" userId="47eff6dc-9cef-4574-b563-e3a70bac997f" providerId="ADAL" clId="{AA9A2993-D135-444B-9766-9BD1A72625C7}" dt="2022-05-31T07:26:53.778" v="2048"/>
        <pc:sldMkLst>
          <pc:docMk/>
          <pc:sldMk cId="331571393" sldId="285"/>
        </pc:sldMkLst>
        <pc:spChg chg="mod">
          <ac:chgData name="Joan Vilella Candia" userId="47eff6dc-9cef-4574-b563-e3a70bac997f" providerId="ADAL" clId="{AA9A2993-D135-444B-9766-9BD1A72625C7}" dt="2022-05-31T07:16:43.665" v="1825" actId="26606"/>
          <ac:spMkLst>
            <pc:docMk/>
            <pc:sldMk cId="331571393" sldId="285"/>
            <ac:spMk id="2" creationId="{EA5940A4-73B5-CA47-924E-4FFE04C8F3D1}"/>
          </ac:spMkLst>
        </pc:spChg>
        <pc:spChg chg="add del mod">
          <ac:chgData name="Joan Vilella Candia" userId="47eff6dc-9cef-4574-b563-e3a70bac997f" providerId="ADAL" clId="{AA9A2993-D135-444B-9766-9BD1A72625C7}" dt="2022-05-31T07:16:43.665" v="1825" actId="26606"/>
          <ac:spMkLst>
            <pc:docMk/>
            <pc:sldMk cId="331571393" sldId="285"/>
            <ac:spMk id="3" creationId="{5450DAFB-B36D-6B12-0793-8452CA445A07}"/>
          </ac:spMkLst>
        </pc:spChg>
        <pc:spChg chg="add">
          <ac:chgData name="Joan Vilella Candia" userId="47eff6dc-9cef-4574-b563-e3a70bac997f" providerId="ADAL" clId="{AA9A2993-D135-444B-9766-9BD1A72625C7}" dt="2022-05-31T07:16:43.665" v="1825" actId="26606"/>
          <ac:spMkLst>
            <pc:docMk/>
            <pc:sldMk cId="331571393" sldId="285"/>
            <ac:spMk id="12" creationId="{AB45A142-4255-493C-8284-5D566C121B10}"/>
          </ac:spMkLst>
        </pc:spChg>
        <pc:picChg chg="add del mod">
          <ac:chgData name="Joan Vilella Candia" userId="47eff6dc-9cef-4574-b563-e3a70bac997f" providerId="ADAL" clId="{AA9A2993-D135-444B-9766-9BD1A72625C7}" dt="2022-05-31T07:14:33.086" v="1701"/>
          <ac:picMkLst>
            <pc:docMk/>
            <pc:sldMk cId="331571393" sldId="285"/>
            <ac:picMk id="5" creationId="{C400AD3A-678E-67D7-6C37-E95C3C7EBBC7}"/>
          </ac:picMkLst>
        </pc:picChg>
        <pc:picChg chg="add mod">
          <ac:chgData name="Joan Vilella Candia" userId="47eff6dc-9cef-4574-b563-e3a70bac997f" providerId="ADAL" clId="{AA9A2993-D135-444B-9766-9BD1A72625C7}" dt="2022-05-31T07:16:43.665" v="1825" actId="26606"/>
          <ac:picMkLst>
            <pc:docMk/>
            <pc:sldMk cId="331571393" sldId="285"/>
            <ac:picMk id="7" creationId="{F3C638D8-E329-1A80-0A0C-185BDAF3FFCE}"/>
          </ac:picMkLst>
        </pc:picChg>
        <pc:cxnChg chg="add">
          <ac:chgData name="Joan Vilella Candia" userId="47eff6dc-9cef-4574-b563-e3a70bac997f" providerId="ADAL" clId="{AA9A2993-D135-444B-9766-9BD1A72625C7}" dt="2022-05-31T07:16:43.665" v="1825" actId="26606"/>
          <ac:cxnSpMkLst>
            <pc:docMk/>
            <pc:sldMk cId="331571393" sldId="285"/>
            <ac:cxnSpMk id="14" creationId="{38FB9660-F42F-4313-BBC4-47C007FE484C}"/>
          </ac:cxnSpMkLst>
        </pc:cxnChg>
      </pc:sldChg>
      <pc:sldChg chg="addSp delSp modSp add mod modTransition setBg">
        <pc:chgData name="Joan Vilella Candia" userId="47eff6dc-9cef-4574-b563-e3a70bac997f" providerId="ADAL" clId="{AA9A2993-D135-444B-9766-9BD1A72625C7}" dt="2022-05-31T07:26:56.315" v="2049"/>
        <pc:sldMkLst>
          <pc:docMk/>
          <pc:sldMk cId="4115583686" sldId="286"/>
        </pc:sldMkLst>
        <pc:spChg chg="mod">
          <ac:chgData name="Joan Vilella Candia" userId="47eff6dc-9cef-4574-b563-e3a70bac997f" providerId="ADAL" clId="{AA9A2993-D135-444B-9766-9BD1A72625C7}" dt="2022-05-31T07:17:02.342" v="1826" actId="26606"/>
          <ac:spMkLst>
            <pc:docMk/>
            <pc:sldMk cId="4115583686" sldId="286"/>
            <ac:spMk id="2" creationId="{EA5940A4-73B5-CA47-924E-4FFE04C8F3D1}"/>
          </ac:spMkLst>
        </pc:spChg>
        <pc:spChg chg="mod">
          <ac:chgData name="Joan Vilella Candia" userId="47eff6dc-9cef-4574-b563-e3a70bac997f" providerId="ADAL" clId="{AA9A2993-D135-444B-9766-9BD1A72625C7}" dt="2022-05-31T07:17:02.342" v="1826" actId="26606"/>
          <ac:spMkLst>
            <pc:docMk/>
            <pc:sldMk cId="4115583686" sldId="286"/>
            <ac:spMk id="3" creationId="{5450DAFB-B36D-6B12-0793-8452CA445A07}"/>
          </ac:spMkLst>
        </pc:spChg>
        <pc:spChg chg="add">
          <ac:chgData name="Joan Vilella Candia" userId="47eff6dc-9cef-4574-b563-e3a70bac997f" providerId="ADAL" clId="{AA9A2993-D135-444B-9766-9BD1A72625C7}" dt="2022-05-31T07:17:02.342" v="1826" actId="26606"/>
          <ac:spMkLst>
            <pc:docMk/>
            <pc:sldMk cId="4115583686" sldId="286"/>
            <ac:spMk id="10" creationId="{AB45A142-4255-493C-8284-5D566C121B10}"/>
          </ac:spMkLst>
        </pc:spChg>
        <pc:picChg chg="add mod">
          <ac:chgData name="Joan Vilella Candia" userId="47eff6dc-9cef-4574-b563-e3a70bac997f" providerId="ADAL" clId="{AA9A2993-D135-444B-9766-9BD1A72625C7}" dt="2022-05-31T07:17:02.342" v="1826" actId="26606"/>
          <ac:picMkLst>
            <pc:docMk/>
            <pc:sldMk cId="4115583686" sldId="286"/>
            <ac:picMk id="5" creationId="{9764C787-EA43-91A3-05CA-D5854FD03B18}"/>
          </ac:picMkLst>
        </pc:picChg>
        <pc:picChg chg="del">
          <ac:chgData name="Joan Vilella Candia" userId="47eff6dc-9cef-4574-b563-e3a70bac997f" providerId="ADAL" clId="{AA9A2993-D135-444B-9766-9BD1A72625C7}" dt="2022-05-31T07:15:54.471" v="1778" actId="478"/>
          <ac:picMkLst>
            <pc:docMk/>
            <pc:sldMk cId="4115583686" sldId="286"/>
            <ac:picMk id="7" creationId="{F3C638D8-E329-1A80-0A0C-185BDAF3FFCE}"/>
          </ac:picMkLst>
        </pc:picChg>
        <pc:cxnChg chg="add">
          <ac:chgData name="Joan Vilella Candia" userId="47eff6dc-9cef-4574-b563-e3a70bac997f" providerId="ADAL" clId="{AA9A2993-D135-444B-9766-9BD1A72625C7}" dt="2022-05-31T07:17:02.342" v="1826" actId="26606"/>
          <ac:cxnSpMkLst>
            <pc:docMk/>
            <pc:sldMk cId="4115583686" sldId="286"/>
            <ac:cxnSpMk id="12" creationId="{38FB9660-F42F-4313-BBC4-47C007FE484C}"/>
          </ac:cxnSpMkLst>
        </pc:cxnChg>
      </pc:sldChg>
      <pc:sldChg chg="new del">
        <pc:chgData name="Joan Vilella Candia" userId="47eff6dc-9cef-4574-b563-e3a70bac997f" providerId="ADAL" clId="{AA9A2993-D135-444B-9766-9BD1A72625C7}" dt="2022-05-31T07:16:06.179" v="1783" actId="47"/>
        <pc:sldMkLst>
          <pc:docMk/>
          <pc:sldMk cId="803356682" sldId="287"/>
        </pc:sldMkLst>
      </pc:sldChg>
      <pc:sldChg chg="addSp delSp modSp add mod modTransition setBg">
        <pc:chgData name="Joan Vilella Candia" userId="47eff6dc-9cef-4574-b563-e3a70bac997f" providerId="ADAL" clId="{AA9A2993-D135-444B-9766-9BD1A72625C7}" dt="2022-05-31T07:27:00.300" v="2050"/>
        <pc:sldMkLst>
          <pc:docMk/>
          <pc:sldMk cId="2419963664" sldId="287"/>
        </pc:sldMkLst>
        <pc:spChg chg="mod">
          <ac:chgData name="Joan Vilella Candia" userId="47eff6dc-9cef-4574-b563-e3a70bac997f" providerId="ADAL" clId="{AA9A2993-D135-444B-9766-9BD1A72625C7}" dt="2022-05-31T07:17:06.288" v="1827" actId="26606"/>
          <ac:spMkLst>
            <pc:docMk/>
            <pc:sldMk cId="2419963664" sldId="287"/>
            <ac:spMk id="2" creationId="{EA5940A4-73B5-CA47-924E-4FFE04C8F3D1}"/>
          </ac:spMkLst>
        </pc:spChg>
        <pc:spChg chg="mod">
          <ac:chgData name="Joan Vilella Candia" userId="47eff6dc-9cef-4574-b563-e3a70bac997f" providerId="ADAL" clId="{AA9A2993-D135-444B-9766-9BD1A72625C7}" dt="2022-05-31T07:17:06.288" v="1827" actId="26606"/>
          <ac:spMkLst>
            <pc:docMk/>
            <pc:sldMk cId="2419963664" sldId="287"/>
            <ac:spMk id="3" creationId="{5450DAFB-B36D-6B12-0793-8452CA445A07}"/>
          </ac:spMkLst>
        </pc:spChg>
        <pc:spChg chg="add">
          <ac:chgData name="Joan Vilella Candia" userId="47eff6dc-9cef-4574-b563-e3a70bac997f" providerId="ADAL" clId="{AA9A2993-D135-444B-9766-9BD1A72625C7}" dt="2022-05-31T07:17:06.288" v="1827" actId="26606"/>
          <ac:spMkLst>
            <pc:docMk/>
            <pc:sldMk cId="2419963664" sldId="287"/>
            <ac:spMk id="11" creationId="{AB45A142-4255-493C-8284-5D566C121B10}"/>
          </ac:spMkLst>
        </pc:spChg>
        <pc:picChg chg="del">
          <ac:chgData name="Joan Vilella Candia" userId="47eff6dc-9cef-4574-b563-e3a70bac997f" providerId="ADAL" clId="{AA9A2993-D135-444B-9766-9BD1A72625C7}" dt="2022-05-31T07:16:26.135" v="1821" actId="478"/>
          <ac:picMkLst>
            <pc:docMk/>
            <pc:sldMk cId="2419963664" sldId="287"/>
            <ac:picMk id="5" creationId="{9764C787-EA43-91A3-05CA-D5854FD03B18}"/>
          </ac:picMkLst>
        </pc:picChg>
        <pc:picChg chg="add mod">
          <ac:chgData name="Joan Vilella Candia" userId="47eff6dc-9cef-4574-b563-e3a70bac997f" providerId="ADAL" clId="{AA9A2993-D135-444B-9766-9BD1A72625C7}" dt="2022-05-31T07:17:06.288" v="1827" actId="26606"/>
          <ac:picMkLst>
            <pc:docMk/>
            <pc:sldMk cId="2419963664" sldId="287"/>
            <ac:picMk id="6" creationId="{F6BFC03B-F676-4B6D-9F0E-CC4D7E9B94AA}"/>
          </ac:picMkLst>
        </pc:picChg>
        <pc:cxnChg chg="add">
          <ac:chgData name="Joan Vilella Candia" userId="47eff6dc-9cef-4574-b563-e3a70bac997f" providerId="ADAL" clId="{AA9A2993-D135-444B-9766-9BD1A72625C7}" dt="2022-05-31T07:17:06.288" v="1827" actId="26606"/>
          <ac:cxnSpMkLst>
            <pc:docMk/>
            <pc:sldMk cId="2419963664" sldId="287"/>
            <ac:cxnSpMk id="13" creationId="{38FB9660-F42F-4313-BBC4-47C007FE484C}"/>
          </ac:cxnSpMkLst>
        </pc:cxnChg>
      </pc:sldChg>
      <pc:sldChg chg="addSp delSp modSp new mod modTransition setBg">
        <pc:chgData name="Joan Vilella Candia" userId="47eff6dc-9cef-4574-b563-e3a70bac997f" providerId="ADAL" clId="{AA9A2993-D135-444B-9766-9BD1A72625C7}" dt="2022-05-31T07:27:03.353" v="2051"/>
        <pc:sldMkLst>
          <pc:docMk/>
          <pc:sldMk cId="2149694829" sldId="288"/>
        </pc:sldMkLst>
        <pc:spChg chg="mod">
          <ac:chgData name="Joan Vilella Candia" userId="47eff6dc-9cef-4574-b563-e3a70bac997f" providerId="ADAL" clId="{AA9A2993-D135-444B-9766-9BD1A72625C7}" dt="2022-05-31T07:21:28.623" v="1893" actId="26606"/>
          <ac:spMkLst>
            <pc:docMk/>
            <pc:sldMk cId="2149694829" sldId="288"/>
            <ac:spMk id="2" creationId="{03B955AE-7BCC-7118-1D27-0A0FB370ABA4}"/>
          </ac:spMkLst>
        </pc:spChg>
        <pc:spChg chg="del">
          <ac:chgData name="Joan Vilella Candia" userId="47eff6dc-9cef-4574-b563-e3a70bac997f" providerId="ADAL" clId="{AA9A2993-D135-444B-9766-9BD1A72625C7}" dt="2022-05-31T07:19:21.327" v="1866"/>
          <ac:spMkLst>
            <pc:docMk/>
            <pc:sldMk cId="2149694829" sldId="288"/>
            <ac:spMk id="3" creationId="{28ECB0E1-D99D-47EE-63CF-D4096164E29B}"/>
          </ac:spMkLst>
        </pc:spChg>
        <pc:spChg chg="add del mod">
          <ac:chgData name="Joan Vilella Candia" userId="47eff6dc-9cef-4574-b563-e3a70bac997f" providerId="ADAL" clId="{AA9A2993-D135-444B-9766-9BD1A72625C7}" dt="2022-05-31T07:20:16.416" v="1880"/>
          <ac:spMkLst>
            <pc:docMk/>
            <pc:sldMk cId="2149694829" sldId="288"/>
            <ac:spMk id="7" creationId="{16E29D68-8DBC-EDC3-E08D-A3D3133DD3BC}"/>
          </ac:spMkLst>
        </pc:spChg>
        <pc:spChg chg="add">
          <ac:chgData name="Joan Vilella Candia" userId="47eff6dc-9cef-4574-b563-e3a70bac997f" providerId="ADAL" clId="{AA9A2993-D135-444B-9766-9BD1A72625C7}" dt="2022-05-31T07:21:28.623" v="1893" actId="26606"/>
          <ac:spMkLst>
            <pc:docMk/>
            <pc:sldMk cId="2149694829" sldId="288"/>
            <ac:spMk id="14" creationId="{AB45A142-4255-493C-8284-5D566C121B10}"/>
          </ac:spMkLst>
        </pc:spChg>
        <pc:picChg chg="add del mod">
          <ac:chgData name="Joan Vilella Candia" userId="47eff6dc-9cef-4574-b563-e3a70bac997f" providerId="ADAL" clId="{AA9A2993-D135-444B-9766-9BD1A72625C7}" dt="2022-05-31T07:19:23.927" v="1869" actId="478"/>
          <ac:picMkLst>
            <pc:docMk/>
            <pc:sldMk cId="2149694829" sldId="288"/>
            <ac:picMk id="5" creationId="{7544B7E3-0007-2F54-D9F7-B182D0194607}"/>
          </ac:picMkLst>
        </pc:picChg>
        <pc:picChg chg="add mod">
          <ac:chgData name="Joan Vilella Candia" userId="47eff6dc-9cef-4574-b563-e3a70bac997f" providerId="ADAL" clId="{AA9A2993-D135-444B-9766-9BD1A72625C7}" dt="2022-05-31T07:21:28.623" v="1893" actId="26606"/>
          <ac:picMkLst>
            <pc:docMk/>
            <pc:sldMk cId="2149694829" sldId="288"/>
            <ac:picMk id="9" creationId="{EF6FD21F-5D7F-17E2-3839-6D1045546AF6}"/>
          </ac:picMkLst>
        </pc:picChg>
        <pc:cxnChg chg="add">
          <ac:chgData name="Joan Vilella Candia" userId="47eff6dc-9cef-4574-b563-e3a70bac997f" providerId="ADAL" clId="{AA9A2993-D135-444B-9766-9BD1A72625C7}" dt="2022-05-31T07:21:28.623" v="1893" actId="26606"/>
          <ac:cxnSpMkLst>
            <pc:docMk/>
            <pc:sldMk cId="2149694829" sldId="288"/>
            <ac:cxnSpMk id="16" creationId="{38FB9660-F42F-4313-BBC4-47C007FE484C}"/>
          </ac:cxnSpMkLst>
        </pc:cxnChg>
      </pc:sldChg>
      <pc:sldChg chg="addSp delSp modSp add mod modTransition setBg">
        <pc:chgData name="Joan Vilella Candia" userId="47eff6dc-9cef-4574-b563-e3a70bac997f" providerId="ADAL" clId="{AA9A2993-D135-444B-9766-9BD1A72625C7}" dt="2022-05-31T07:27:07.446" v="2052"/>
        <pc:sldMkLst>
          <pc:docMk/>
          <pc:sldMk cId="2522495378" sldId="289"/>
        </pc:sldMkLst>
        <pc:spChg chg="mod">
          <ac:chgData name="Joan Vilella Candia" userId="47eff6dc-9cef-4574-b563-e3a70bac997f" providerId="ADAL" clId="{AA9A2993-D135-444B-9766-9BD1A72625C7}" dt="2022-05-31T07:21:33.250" v="1894" actId="26606"/>
          <ac:spMkLst>
            <pc:docMk/>
            <pc:sldMk cId="2522495378" sldId="289"/>
            <ac:spMk id="2" creationId="{03B955AE-7BCC-7118-1D27-0A0FB370ABA4}"/>
          </ac:spMkLst>
        </pc:spChg>
        <pc:spChg chg="del">
          <ac:chgData name="Joan Vilella Candia" userId="47eff6dc-9cef-4574-b563-e3a70bac997f" providerId="ADAL" clId="{AA9A2993-D135-444B-9766-9BD1A72625C7}" dt="2022-05-31T07:20:24.889" v="1882"/>
          <ac:spMkLst>
            <pc:docMk/>
            <pc:sldMk cId="2522495378" sldId="289"/>
            <ac:spMk id="7" creationId="{16E29D68-8DBC-EDC3-E08D-A3D3133DD3BC}"/>
          </ac:spMkLst>
        </pc:spChg>
        <pc:spChg chg="add">
          <ac:chgData name="Joan Vilella Candia" userId="47eff6dc-9cef-4574-b563-e3a70bac997f" providerId="ADAL" clId="{AA9A2993-D135-444B-9766-9BD1A72625C7}" dt="2022-05-31T07:21:33.250" v="1894" actId="26606"/>
          <ac:spMkLst>
            <pc:docMk/>
            <pc:sldMk cId="2522495378" sldId="289"/>
            <ac:spMk id="9" creationId="{AB45A142-4255-493C-8284-5D566C121B10}"/>
          </ac:spMkLst>
        </pc:spChg>
        <pc:picChg chg="add mod">
          <ac:chgData name="Joan Vilella Candia" userId="47eff6dc-9cef-4574-b563-e3a70bac997f" providerId="ADAL" clId="{AA9A2993-D135-444B-9766-9BD1A72625C7}" dt="2022-05-31T07:21:33.250" v="1894" actId="26606"/>
          <ac:picMkLst>
            <pc:docMk/>
            <pc:sldMk cId="2522495378" sldId="289"/>
            <ac:picMk id="4" creationId="{C7689B62-BB8F-61A3-19A2-74305993615B}"/>
          </ac:picMkLst>
        </pc:picChg>
        <pc:cxnChg chg="add">
          <ac:chgData name="Joan Vilella Candia" userId="47eff6dc-9cef-4574-b563-e3a70bac997f" providerId="ADAL" clId="{AA9A2993-D135-444B-9766-9BD1A72625C7}" dt="2022-05-31T07:21:33.250" v="1894" actId="26606"/>
          <ac:cxnSpMkLst>
            <pc:docMk/>
            <pc:sldMk cId="2522495378" sldId="289"/>
            <ac:cxnSpMk id="11" creationId="{38FB9660-F42F-4313-BBC4-47C007FE484C}"/>
          </ac:cxnSpMkLst>
        </pc:cxnChg>
      </pc:sldChg>
      <pc:sldChg chg="addSp delSp modSp add mod modTransition setBg">
        <pc:chgData name="Joan Vilella Candia" userId="47eff6dc-9cef-4574-b563-e3a70bac997f" providerId="ADAL" clId="{AA9A2993-D135-444B-9766-9BD1A72625C7}" dt="2022-05-31T07:27:10.568" v="2053"/>
        <pc:sldMkLst>
          <pc:docMk/>
          <pc:sldMk cId="2414554579" sldId="290"/>
        </pc:sldMkLst>
        <pc:spChg chg="mod">
          <ac:chgData name="Joan Vilella Candia" userId="47eff6dc-9cef-4574-b563-e3a70bac997f" providerId="ADAL" clId="{AA9A2993-D135-444B-9766-9BD1A72625C7}" dt="2022-05-31T07:21:36.117" v="1895" actId="26606"/>
          <ac:spMkLst>
            <pc:docMk/>
            <pc:sldMk cId="2414554579" sldId="290"/>
            <ac:spMk id="2" creationId="{03B955AE-7BCC-7118-1D27-0A0FB370ABA4}"/>
          </ac:spMkLst>
        </pc:spChg>
        <pc:spChg chg="del">
          <ac:chgData name="Joan Vilella Candia" userId="47eff6dc-9cef-4574-b563-e3a70bac997f" providerId="ADAL" clId="{AA9A2993-D135-444B-9766-9BD1A72625C7}" dt="2022-05-31T07:20:30.782" v="1884"/>
          <ac:spMkLst>
            <pc:docMk/>
            <pc:sldMk cId="2414554579" sldId="290"/>
            <ac:spMk id="7" creationId="{16E29D68-8DBC-EDC3-E08D-A3D3133DD3BC}"/>
          </ac:spMkLst>
        </pc:spChg>
        <pc:spChg chg="add">
          <ac:chgData name="Joan Vilella Candia" userId="47eff6dc-9cef-4574-b563-e3a70bac997f" providerId="ADAL" clId="{AA9A2993-D135-444B-9766-9BD1A72625C7}" dt="2022-05-31T07:21:36.117" v="1895" actId="26606"/>
          <ac:spMkLst>
            <pc:docMk/>
            <pc:sldMk cId="2414554579" sldId="290"/>
            <ac:spMk id="9" creationId="{AB45A142-4255-493C-8284-5D566C121B10}"/>
          </ac:spMkLst>
        </pc:spChg>
        <pc:picChg chg="add mod">
          <ac:chgData name="Joan Vilella Candia" userId="47eff6dc-9cef-4574-b563-e3a70bac997f" providerId="ADAL" clId="{AA9A2993-D135-444B-9766-9BD1A72625C7}" dt="2022-05-31T07:21:36.117" v="1895" actId="26606"/>
          <ac:picMkLst>
            <pc:docMk/>
            <pc:sldMk cId="2414554579" sldId="290"/>
            <ac:picMk id="4" creationId="{4AE514E9-AB70-2CEF-10F5-63483C778455}"/>
          </ac:picMkLst>
        </pc:picChg>
        <pc:cxnChg chg="add">
          <ac:chgData name="Joan Vilella Candia" userId="47eff6dc-9cef-4574-b563-e3a70bac997f" providerId="ADAL" clId="{AA9A2993-D135-444B-9766-9BD1A72625C7}" dt="2022-05-31T07:21:36.117" v="1895" actId="26606"/>
          <ac:cxnSpMkLst>
            <pc:docMk/>
            <pc:sldMk cId="2414554579" sldId="290"/>
            <ac:cxnSpMk id="11" creationId="{38FB9660-F42F-4313-BBC4-47C007FE484C}"/>
          </ac:cxnSpMkLst>
        </pc:cxnChg>
      </pc:sldChg>
      <pc:sldChg chg="addSp delSp modSp add mod modTransition setBg">
        <pc:chgData name="Joan Vilella Candia" userId="47eff6dc-9cef-4574-b563-e3a70bac997f" providerId="ADAL" clId="{AA9A2993-D135-444B-9766-9BD1A72625C7}" dt="2022-05-31T07:27:12.666" v="2054"/>
        <pc:sldMkLst>
          <pc:docMk/>
          <pc:sldMk cId="78256483" sldId="291"/>
        </pc:sldMkLst>
        <pc:spChg chg="mod">
          <ac:chgData name="Joan Vilella Candia" userId="47eff6dc-9cef-4574-b563-e3a70bac997f" providerId="ADAL" clId="{AA9A2993-D135-444B-9766-9BD1A72625C7}" dt="2022-05-31T07:21:38.950" v="1896" actId="26606"/>
          <ac:spMkLst>
            <pc:docMk/>
            <pc:sldMk cId="78256483" sldId="291"/>
            <ac:spMk id="2" creationId="{03B955AE-7BCC-7118-1D27-0A0FB370ABA4}"/>
          </ac:spMkLst>
        </pc:spChg>
        <pc:spChg chg="del">
          <ac:chgData name="Joan Vilella Candia" userId="47eff6dc-9cef-4574-b563-e3a70bac997f" providerId="ADAL" clId="{AA9A2993-D135-444B-9766-9BD1A72625C7}" dt="2022-05-31T07:20:34.982" v="1886"/>
          <ac:spMkLst>
            <pc:docMk/>
            <pc:sldMk cId="78256483" sldId="291"/>
            <ac:spMk id="7" creationId="{16E29D68-8DBC-EDC3-E08D-A3D3133DD3BC}"/>
          </ac:spMkLst>
        </pc:spChg>
        <pc:spChg chg="add">
          <ac:chgData name="Joan Vilella Candia" userId="47eff6dc-9cef-4574-b563-e3a70bac997f" providerId="ADAL" clId="{AA9A2993-D135-444B-9766-9BD1A72625C7}" dt="2022-05-31T07:21:38.950" v="1896" actId="26606"/>
          <ac:spMkLst>
            <pc:docMk/>
            <pc:sldMk cId="78256483" sldId="291"/>
            <ac:spMk id="9" creationId="{AB45A142-4255-493C-8284-5D566C121B10}"/>
          </ac:spMkLst>
        </pc:spChg>
        <pc:picChg chg="add mod">
          <ac:chgData name="Joan Vilella Candia" userId="47eff6dc-9cef-4574-b563-e3a70bac997f" providerId="ADAL" clId="{AA9A2993-D135-444B-9766-9BD1A72625C7}" dt="2022-05-31T07:21:38.950" v="1896" actId="26606"/>
          <ac:picMkLst>
            <pc:docMk/>
            <pc:sldMk cId="78256483" sldId="291"/>
            <ac:picMk id="4" creationId="{0B76652F-21C4-53CB-53F4-A84B6AEF73F8}"/>
          </ac:picMkLst>
        </pc:picChg>
        <pc:cxnChg chg="add">
          <ac:chgData name="Joan Vilella Candia" userId="47eff6dc-9cef-4574-b563-e3a70bac997f" providerId="ADAL" clId="{AA9A2993-D135-444B-9766-9BD1A72625C7}" dt="2022-05-31T07:21:38.950" v="1896" actId="26606"/>
          <ac:cxnSpMkLst>
            <pc:docMk/>
            <pc:sldMk cId="78256483" sldId="291"/>
            <ac:cxnSpMk id="11" creationId="{38FB9660-F42F-4313-BBC4-47C007FE484C}"/>
          </ac:cxnSpMkLst>
        </pc:cxnChg>
      </pc:sldChg>
      <pc:sldChg chg="addSp delSp modSp add mod modTransition setBg">
        <pc:chgData name="Joan Vilella Candia" userId="47eff6dc-9cef-4574-b563-e3a70bac997f" providerId="ADAL" clId="{AA9A2993-D135-444B-9766-9BD1A72625C7}" dt="2022-05-31T07:27:15.197" v="2055"/>
        <pc:sldMkLst>
          <pc:docMk/>
          <pc:sldMk cId="2013477463" sldId="292"/>
        </pc:sldMkLst>
        <pc:spChg chg="mod">
          <ac:chgData name="Joan Vilella Candia" userId="47eff6dc-9cef-4574-b563-e3a70bac997f" providerId="ADAL" clId="{AA9A2993-D135-444B-9766-9BD1A72625C7}" dt="2022-05-31T07:21:41.161" v="1897" actId="26606"/>
          <ac:spMkLst>
            <pc:docMk/>
            <pc:sldMk cId="2013477463" sldId="292"/>
            <ac:spMk id="2" creationId="{03B955AE-7BCC-7118-1D27-0A0FB370ABA4}"/>
          </ac:spMkLst>
        </pc:spChg>
        <pc:spChg chg="add del mod">
          <ac:chgData name="Joan Vilella Candia" userId="47eff6dc-9cef-4574-b563-e3a70bac997f" providerId="ADAL" clId="{AA9A2993-D135-444B-9766-9BD1A72625C7}" dt="2022-05-31T07:22:02.075" v="1900"/>
          <ac:spMkLst>
            <pc:docMk/>
            <pc:sldMk cId="2013477463" sldId="292"/>
            <ac:spMk id="5" creationId="{151F4AF0-872E-6B55-BFA2-5D8E366ED0A5}"/>
          </ac:spMkLst>
        </pc:spChg>
        <pc:spChg chg="add">
          <ac:chgData name="Joan Vilella Candia" userId="47eff6dc-9cef-4574-b563-e3a70bac997f" providerId="ADAL" clId="{AA9A2993-D135-444B-9766-9BD1A72625C7}" dt="2022-05-31T07:21:41.161" v="1897" actId="26606"/>
          <ac:spMkLst>
            <pc:docMk/>
            <pc:sldMk cId="2013477463" sldId="292"/>
            <ac:spMk id="6" creationId="{AB45A142-4255-493C-8284-5D566C121B10}"/>
          </ac:spMkLst>
        </pc:spChg>
        <pc:spChg chg="del">
          <ac:chgData name="Joan Vilella Candia" userId="47eff6dc-9cef-4574-b563-e3a70bac997f" providerId="ADAL" clId="{AA9A2993-D135-444B-9766-9BD1A72625C7}" dt="2022-05-31T07:20:38.417" v="1888"/>
          <ac:spMkLst>
            <pc:docMk/>
            <pc:sldMk cId="2013477463" sldId="292"/>
            <ac:spMk id="7" creationId="{16E29D68-8DBC-EDC3-E08D-A3D3133DD3BC}"/>
          </ac:spMkLst>
        </pc:spChg>
        <pc:spChg chg="add del">
          <ac:chgData name="Joan Vilella Candia" userId="47eff6dc-9cef-4574-b563-e3a70bac997f" providerId="ADAL" clId="{AA9A2993-D135-444B-9766-9BD1A72625C7}" dt="2022-05-31T07:21:08.541" v="1892" actId="26606"/>
          <ac:spMkLst>
            <pc:docMk/>
            <pc:sldMk cId="2013477463" sldId="292"/>
            <ac:spMk id="9" creationId="{AB45A142-4255-493C-8284-5D566C121B10}"/>
          </ac:spMkLst>
        </pc:spChg>
        <pc:picChg chg="add mod">
          <ac:chgData name="Joan Vilella Candia" userId="47eff6dc-9cef-4574-b563-e3a70bac997f" providerId="ADAL" clId="{AA9A2993-D135-444B-9766-9BD1A72625C7}" dt="2022-05-31T07:21:41.161" v="1897" actId="26606"/>
          <ac:picMkLst>
            <pc:docMk/>
            <pc:sldMk cId="2013477463" sldId="292"/>
            <ac:picMk id="4" creationId="{4CCBB619-4F00-3B2B-442D-D24CD07B8FB2}"/>
          </ac:picMkLst>
        </pc:picChg>
        <pc:cxnChg chg="add">
          <ac:chgData name="Joan Vilella Candia" userId="47eff6dc-9cef-4574-b563-e3a70bac997f" providerId="ADAL" clId="{AA9A2993-D135-444B-9766-9BD1A72625C7}" dt="2022-05-31T07:21:41.161" v="1897" actId="26606"/>
          <ac:cxnSpMkLst>
            <pc:docMk/>
            <pc:sldMk cId="2013477463" sldId="292"/>
            <ac:cxnSpMk id="8" creationId="{38FB9660-F42F-4313-BBC4-47C007FE484C}"/>
          </ac:cxnSpMkLst>
        </pc:cxnChg>
        <pc:cxnChg chg="add del">
          <ac:chgData name="Joan Vilella Candia" userId="47eff6dc-9cef-4574-b563-e3a70bac997f" providerId="ADAL" clId="{AA9A2993-D135-444B-9766-9BD1A72625C7}" dt="2022-05-31T07:21:08.541" v="1892" actId="26606"/>
          <ac:cxnSpMkLst>
            <pc:docMk/>
            <pc:sldMk cId="2013477463" sldId="292"/>
            <ac:cxnSpMk id="11" creationId="{38FB9660-F42F-4313-BBC4-47C007FE484C}"/>
          </ac:cxnSpMkLst>
        </pc:cxnChg>
      </pc:sldChg>
      <pc:sldChg chg="addSp delSp modSp new mod modTransition setBg setClrOvrMap">
        <pc:chgData name="Joan Vilella Candia" userId="47eff6dc-9cef-4574-b563-e3a70bac997f" providerId="ADAL" clId="{AA9A2993-D135-444B-9766-9BD1A72625C7}" dt="2022-05-31T07:27:17.542" v="2056"/>
        <pc:sldMkLst>
          <pc:docMk/>
          <pc:sldMk cId="1413637726" sldId="293"/>
        </pc:sldMkLst>
        <pc:spChg chg="mod">
          <ac:chgData name="Joan Vilella Candia" userId="47eff6dc-9cef-4574-b563-e3a70bac997f" providerId="ADAL" clId="{AA9A2993-D135-444B-9766-9BD1A72625C7}" dt="2022-05-31T07:23:11.346" v="1910" actId="26606"/>
          <ac:spMkLst>
            <pc:docMk/>
            <pc:sldMk cId="1413637726" sldId="293"/>
            <ac:spMk id="2" creationId="{657B052E-89CD-0ACE-A920-B431C9E49CA5}"/>
          </ac:spMkLst>
        </pc:spChg>
        <pc:spChg chg="del">
          <ac:chgData name="Joan Vilella Candia" userId="47eff6dc-9cef-4574-b563-e3a70bac997f" providerId="ADAL" clId="{AA9A2993-D135-444B-9766-9BD1A72625C7}" dt="2022-05-31T07:22:58.890" v="1902"/>
          <ac:spMkLst>
            <pc:docMk/>
            <pc:sldMk cId="1413637726" sldId="293"/>
            <ac:spMk id="3" creationId="{C60308A5-B0D2-8C2F-F5D6-7AFFF0B9B9B6}"/>
          </ac:spMkLst>
        </pc:spChg>
        <pc:spChg chg="add">
          <ac:chgData name="Joan Vilella Candia" userId="47eff6dc-9cef-4574-b563-e3a70bac997f" providerId="ADAL" clId="{AA9A2993-D135-444B-9766-9BD1A72625C7}" dt="2022-05-31T07:23:11.346" v="1910" actId="26606"/>
          <ac:spMkLst>
            <pc:docMk/>
            <pc:sldMk cId="1413637726" sldId="293"/>
            <ac:spMk id="10" creationId="{8537B233-9CDD-4A90-AABB-A8963DEE4FBC}"/>
          </ac:spMkLst>
        </pc:spChg>
        <pc:picChg chg="add mod">
          <ac:chgData name="Joan Vilella Candia" userId="47eff6dc-9cef-4574-b563-e3a70bac997f" providerId="ADAL" clId="{AA9A2993-D135-444B-9766-9BD1A72625C7}" dt="2022-05-31T07:23:11.346" v="1910" actId="26606"/>
          <ac:picMkLst>
            <pc:docMk/>
            <pc:sldMk cId="1413637726" sldId="293"/>
            <ac:picMk id="5" creationId="{6DDFCC48-FA6D-968C-48C9-E47843D7A687}"/>
          </ac:picMkLst>
        </pc:picChg>
        <pc:cxnChg chg="add">
          <ac:chgData name="Joan Vilella Candia" userId="47eff6dc-9cef-4574-b563-e3a70bac997f" providerId="ADAL" clId="{AA9A2993-D135-444B-9766-9BD1A72625C7}" dt="2022-05-31T07:23:11.346" v="1910" actId="26606"/>
          <ac:cxnSpMkLst>
            <pc:docMk/>
            <pc:sldMk cId="1413637726" sldId="293"/>
            <ac:cxnSpMk id="12" creationId="{040575EE-C594-4566-BC00-663004E52AB5}"/>
          </ac:cxnSpMkLst>
        </pc:cxnChg>
      </pc:sldChg>
      <pc:sldChg chg="addSp delSp modSp new mod modTransition setBg setClrOvrMap">
        <pc:chgData name="Joan Vilella Candia" userId="47eff6dc-9cef-4574-b563-e3a70bac997f" providerId="ADAL" clId="{AA9A2993-D135-444B-9766-9BD1A72625C7}" dt="2022-05-31T07:27:21.969" v="2057"/>
        <pc:sldMkLst>
          <pc:docMk/>
          <pc:sldMk cId="1604676543" sldId="294"/>
        </pc:sldMkLst>
        <pc:spChg chg="mod">
          <ac:chgData name="Joan Vilella Candia" userId="47eff6dc-9cef-4574-b563-e3a70bac997f" providerId="ADAL" clId="{AA9A2993-D135-444B-9766-9BD1A72625C7}" dt="2022-05-31T07:23:37.670" v="1927" actId="26606"/>
          <ac:spMkLst>
            <pc:docMk/>
            <pc:sldMk cId="1604676543" sldId="294"/>
            <ac:spMk id="2" creationId="{958469E5-6793-E37D-37D9-2940CB04F4BB}"/>
          </ac:spMkLst>
        </pc:spChg>
        <pc:spChg chg="del">
          <ac:chgData name="Joan Vilella Candia" userId="47eff6dc-9cef-4574-b563-e3a70bac997f" providerId="ADAL" clId="{AA9A2993-D135-444B-9766-9BD1A72625C7}" dt="2022-05-31T07:23:22.854" v="1924"/>
          <ac:spMkLst>
            <pc:docMk/>
            <pc:sldMk cId="1604676543" sldId="294"/>
            <ac:spMk id="3" creationId="{DEF24104-2D08-DDE4-0DA5-8C1F0C922DF5}"/>
          </ac:spMkLst>
        </pc:spChg>
        <pc:spChg chg="add">
          <ac:chgData name="Joan Vilella Candia" userId="47eff6dc-9cef-4574-b563-e3a70bac997f" providerId="ADAL" clId="{AA9A2993-D135-444B-9766-9BD1A72625C7}" dt="2022-05-31T07:23:37.670" v="1927" actId="26606"/>
          <ac:spMkLst>
            <pc:docMk/>
            <pc:sldMk cId="1604676543" sldId="294"/>
            <ac:spMk id="10" creationId="{8537B233-9CDD-4A90-AABB-A8963DEE4FBC}"/>
          </ac:spMkLst>
        </pc:spChg>
        <pc:picChg chg="add mod">
          <ac:chgData name="Joan Vilella Candia" userId="47eff6dc-9cef-4574-b563-e3a70bac997f" providerId="ADAL" clId="{AA9A2993-D135-444B-9766-9BD1A72625C7}" dt="2022-05-31T07:23:37.670" v="1927" actId="26606"/>
          <ac:picMkLst>
            <pc:docMk/>
            <pc:sldMk cId="1604676543" sldId="294"/>
            <ac:picMk id="5" creationId="{CA881339-223E-A51E-9887-90E167857906}"/>
          </ac:picMkLst>
        </pc:picChg>
        <pc:cxnChg chg="add">
          <ac:chgData name="Joan Vilella Candia" userId="47eff6dc-9cef-4574-b563-e3a70bac997f" providerId="ADAL" clId="{AA9A2993-D135-444B-9766-9BD1A72625C7}" dt="2022-05-31T07:23:37.670" v="1927" actId="26606"/>
          <ac:cxnSpMkLst>
            <pc:docMk/>
            <pc:sldMk cId="1604676543" sldId="294"/>
            <ac:cxnSpMk id="12" creationId="{040575EE-C594-4566-BC00-663004E52AB5}"/>
          </ac:cxnSpMkLst>
        </pc:cxnChg>
      </pc:sldChg>
      <pc:sldChg chg="addSp modSp new mod modTransition setBg addAnim">
        <pc:chgData name="Joan Vilella Candia" userId="47eff6dc-9cef-4574-b563-e3a70bac997f" providerId="ADAL" clId="{AA9A2993-D135-444B-9766-9BD1A72625C7}" dt="2022-05-31T07:27:25.072" v="2058"/>
        <pc:sldMkLst>
          <pc:docMk/>
          <pc:sldMk cId="2128337275" sldId="295"/>
        </pc:sldMkLst>
        <pc:spChg chg="mod">
          <ac:chgData name="Joan Vilella Candia" userId="47eff6dc-9cef-4574-b563-e3a70bac997f" providerId="ADAL" clId="{AA9A2993-D135-444B-9766-9BD1A72625C7}" dt="2022-05-31T07:24:57.913" v="2018" actId="26606"/>
          <ac:spMkLst>
            <pc:docMk/>
            <pc:sldMk cId="2128337275" sldId="295"/>
            <ac:spMk id="2" creationId="{E582D361-0935-32CD-828C-8059AD4E9C0A}"/>
          </ac:spMkLst>
        </pc:spChg>
        <pc:spChg chg="mod">
          <ac:chgData name="Joan Vilella Candia" userId="47eff6dc-9cef-4574-b563-e3a70bac997f" providerId="ADAL" clId="{AA9A2993-D135-444B-9766-9BD1A72625C7}" dt="2022-05-31T07:24:57.913" v="2018" actId="26606"/>
          <ac:spMkLst>
            <pc:docMk/>
            <pc:sldMk cId="2128337275" sldId="295"/>
            <ac:spMk id="3" creationId="{EA42A46B-BFFF-FC4F-B498-CEE17309BA54}"/>
          </ac:spMkLst>
        </pc:spChg>
        <pc:spChg chg="add">
          <ac:chgData name="Joan Vilella Candia" userId="47eff6dc-9cef-4574-b563-e3a70bac997f" providerId="ADAL" clId="{AA9A2993-D135-444B-9766-9BD1A72625C7}" dt="2022-05-31T07:24:57.913" v="2018" actId="26606"/>
          <ac:spMkLst>
            <pc:docMk/>
            <pc:sldMk cId="2128337275" sldId="295"/>
            <ac:spMk id="8" creationId="{5FB946D7-1CA4-446E-8795-007CACFDEB88}"/>
          </ac:spMkLst>
        </pc:spChg>
        <pc:spChg chg="add">
          <ac:chgData name="Joan Vilella Candia" userId="47eff6dc-9cef-4574-b563-e3a70bac997f" providerId="ADAL" clId="{AA9A2993-D135-444B-9766-9BD1A72625C7}" dt="2022-05-31T07:24:57.913" v="2018" actId="26606"/>
          <ac:spMkLst>
            <pc:docMk/>
            <pc:sldMk cId="2128337275" sldId="295"/>
            <ac:spMk id="10" creationId="{192416F2-BC84-4D7C-80C6-6296C10C3819}"/>
          </ac:spMkLst>
        </pc:spChg>
        <pc:cxnChg chg="add">
          <ac:chgData name="Joan Vilella Candia" userId="47eff6dc-9cef-4574-b563-e3a70bac997f" providerId="ADAL" clId="{AA9A2993-D135-444B-9766-9BD1A72625C7}" dt="2022-05-31T07:24:57.913" v="2018" actId="26606"/>
          <ac:cxnSpMkLst>
            <pc:docMk/>
            <pc:sldMk cId="2128337275" sldId="295"/>
            <ac:cxnSpMk id="12" creationId="{2330623A-AB89-4E04-AC9A-2BAFBF85AE3A}"/>
          </ac:cxnSpMkLst>
        </pc:cxnChg>
      </pc:sldChg>
    </pc:docChg>
  </pc:docChgLst>
  <pc:docChgLst>
    <pc:chgData name="Julián Wallis Medina" userId="9a0cd1e1-c8e0-4e05-8b5c-fa246d2bc1b4" providerId="ADAL" clId="{9F678B50-B9B2-473A-BCCC-0B2350A0AD9A}"/>
    <pc:docChg chg="undo custSel addSld delSld modSld sldOrd">
      <pc:chgData name="Julián Wallis Medina" userId="9a0cd1e1-c8e0-4e05-8b5c-fa246d2bc1b4" providerId="ADAL" clId="{9F678B50-B9B2-473A-BCCC-0B2350A0AD9A}" dt="2022-05-30T16:02:22.267" v="323" actId="14100"/>
      <pc:docMkLst>
        <pc:docMk/>
      </pc:docMkLst>
      <pc:sldChg chg="addSp delSp modSp del mod setBg addAnim delAnim setClrOvrMap delDesignElem">
        <pc:chgData name="Julián Wallis Medina" userId="9a0cd1e1-c8e0-4e05-8b5c-fa246d2bc1b4" providerId="ADAL" clId="{9F678B50-B9B2-473A-BCCC-0B2350A0AD9A}" dt="2022-05-30T15:49:22.553" v="275" actId="2696"/>
        <pc:sldMkLst>
          <pc:docMk/>
          <pc:sldMk cId="1174235671" sldId="256"/>
        </pc:sldMkLst>
        <pc:spChg chg="mod">
          <ac:chgData name="Julián Wallis Medina" userId="9a0cd1e1-c8e0-4e05-8b5c-fa246d2bc1b4" providerId="ADAL" clId="{9F678B50-B9B2-473A-BCCC-0B2350A0AD9A}" dt="2022-05-30T15:49:09.026" v="273"/>
          <ac:spMkLst>
            <pc:docMk/>
            <pc:sldMk cId="1174235671" sldId="256"/>
            <ac:spMk id="2" creationId="{2E1BF1A2-53F6-ACE0-9632-CB55636687DE}"/>
          </ac:spMkLst>
        </pc:spChg>
        <pc:spChg chg="mod">
          <ac:chgData name="Julián Wallis Medina" userId="9a0cd1e1-c8e0-4e05-8b5c-fa246d2bc1b4" providerId="ADAL" clId="{9F678B50-B9B2-473A-BCCC-0B2350A0AD9A}" dt="2022-05-30T15:49:09.026" v="273"/>
          <ac:spMkLst>
            <pc:docMk/>
            <pc:sldMk cId="1174235671" sldId="256"/>
            <ac:spMk id="3" creationId="{9A166839-AFBB-6132-1B81-D41859380694}"/>
          </ac:spMkLst>
        </pc:spChg>
        <pc:spChg chg="add del">
          <ac:chgData name="Julián Wallis Medina" userId="9a0cd1e1-c8e0-4e05-8b5c-fa246d2bc1b4" providerId="ADAL" clId="{9F678B50-B9B2-473A-BCCC-0B2350A0AD9A}" dt="2022-05-30T15:47:04.836" v="234" actId="26606"/>
          <ac:spMkLst>
            <pc:docMk/>
            <pc:sldMk cId="1174235671" sldId="256"/>
            <ac:spMk id="10" creationId="{E49CC64F-7275-4E33-961B-0C5CDC439875}"/>
          </ac:spMkLst>
        </pc:spChg>
        <pc:spChg chg="add del mod">
          <ac:chgData name="Julián Wallis Medina" userId="9a0cd1e1-c8e0-4e05-8b5c-fa246d2bc1b4" providerId="ADAL" clId="{9F678B50-B9B2-473A-BCCC-0B2350A0AD9A}" dt="2022-05-30T15:49:03.134" v="272"/>
          <ac:spMkLst>
            <pc:docMk/>
            <pc:sldMk cId="1174235671" sldId="256"/>
            <ac:spMk id="13" creationId="{D74CA65D-2334-7CD3-FA2C-490A659D8B5E}"/>
          </ac:spMkLst>
        </pc:spChg>
        <pc:spChg chg="add del">
          <ac:chgData name="Julián Wallis Medina" userId="9a0cd1e1-c8e0-4e05-8b5c-fa246d2bc1b4" providerId="ADAL" clId="{9F678B50-B9B2-473A-BCCC-0B2350A0AD9A}" dt="2022-05-30T15:49:03.134" v="272"/>
          <ac:spMkLst>
            <pc:docMk/>
            <pc:sldMk cId="1174235671" sldId="256"/>
            <ac:spMk id="14" creationId="{E49CC64F-7275-4E33-961B-0C5CDC439875}"/>
          </ac:spMkLst>
        </pc:spChg>
        <pc:spChg chg="add del mod">
          <ac:chgData name="Julián Wallis Medina" userId="9a0cd1e1-c8e0-4e05-8b5c-fa246d2bc1b4" providerId="ADAL" clId="{9F678B50-B9B2-473A-BCCC-0B2350A0AD9A}" dt="2022-05-30T15:49:03.134" v="272"/>
          <ac:spMkLst>
            <pc:docMk/>
            <pc:sldMk cId="1174235671" sldId="256"/>
            <ac:spMk id="15" creationId="{E226642C-D622-3F71-4A54-D0F40F2BEEF3}"/>
          </ac:spMkLst>
        </pc:spChg>
        <pc:spChg chg="add del mod">
          <ac:chgData name="Julián Wallis Medina" userId="9a0cd1e1-c8e0-4e05-8b5c-fa246d2bc1b4" providerId="ADAL" clId="{9F678B50-B9B2-473A-BCCC-0B2350A0AD9A}" dt="2022-05-30T15:49:09.026" v="273"/>
          <ac:spMkLst>
            <pc:docMk/>
            <pc:sldMk cId="1174235671" sldId="256"/>
            <ac:spMk id="16" creationId="{B2C3D51F-1ADA-ECD8-E971-DF5E4D450104}"/>
          </ac:spMkLst>
        </pc:spChg>
        <pc:spChg chg="add del mod">
          <ac:chgData name="Julián Wallis Medina" userId="9a0cd1e1-c8e0-4e05-8b5c-fa246d2bc1b4" providerId="ADAL" clId="{9F678B50-B9B2-473A-BCCC-0B2350A0AD9A}" dt="2022-05-30T15:49:09.026" v="273"/>
          <ac:spMkLst>
            <pc:docMk/>
            <pc:sldMk cId="1174235671" sldId="256"/>
            <ac:spMk id="17" creationId="{AA91823B-6858-BFFF-7FAE-2DE07868428B}"/>
          </ac:spMkLst>
        </pc:spChg>
        <pc:picChg chg="add del mod">
          <ac:chgData name="Julián Wallis Medina" userId="9a0cd1e1-c8e0-4e05-8b5c-fa246d2bc1b4" providerId="ADAL" clId="{9F678B50-B9B2-473A-BCCC-0B2350A0AD9A}" dt="2022-05-30T15:47:06.552" v="235" actId="478"/>
          <ac:picMkLst>
            <pc:docMk/>
            <pc:sldMk cId="1174235671" sldId="256"/>
            <ac:picMk id="5" creationId="{553BB5E3-3836-3D85-A74A-59766752A8B0}"/>
          </ac:picMkLst>
        </pc:picChg>
        <pc:picChg chg="add del mod">
          <ac:chgData name="Julián Wallis Medina" userId="9a0cd1e1-c8e0-4e05-8b5c-fa246d2bc1b4" providerId="ADAL" clId="{9F678B50-B9B2-473A-BCCC-0B2350A0AD9A}" dt="2022-05-30T15:47:04.443" v="233"/>
          <ac:picMkLst>
            <pc:docMk/>
            <pc:sldMk cId="1174235671" sldId="256"/>
            <ac:picMk id="7" creationId="{A92683F6-A198-F1CA-0963-E933DE8E473D}"/>
          </ac:picMkLst>
        </pc:picChg>
        <pc:picChg chg="add del mod">
          <ac:chgData name="Julián Wallis Medina" userId="9a0cd1e1-c8e0-4e05-8b5c-fa246d2bc1b4" providerId="ADAL" clId="{9F678B50-B9B2-473A-BCCC-0B2350A0AD9A}" dt="2022-05-30T15:49:11.508" v="274" actId="478"/>
          <ac:picMkLst>
            <pc:docMk/>
            <pc:sldMk cId="1174235671" sldId="256"/>
            <ac:picMk id="9" creationId="{06757C64-7876-767A-2962-F925B29A437A}"/>
          </ac:picMkLst>
        </pc:picChg>
        <pc:picChg chg="add del mod">
          <ac:chgData name="Julián Wallis Medina" userId="9a0cd1e1-c8e0-4e05-8b5c-fa246d2bc1b4" providerId="ADAL" clId="{9F678B50-B9B2-473A-BCCC-0B2350A0AD9A}" dt="2022-05-30T15:48:40.543" v="269"/>
          <ac:picMkLst>
            <pc:docMk/>
            <pc:sldMk cId="1174235671" sldId="256"/>
            <ac:picMk id="12" creationId="{AF4C769E-4863-8A68-B7C8-D4DE6B53E1FA}"/>
          </ac:picMkLst>
        </pc:picChg>
      </pc:sldChg>
      <pc:sldChg chg="modSp mod">
        <pc:chgData name="Julián Wallis Medina" userId="9a0cd1e1-c8e0-4e05-8b5c-fa246d2bc1b4" providerId="ADAL" clId="{9F678B50-B9B2-473A-BCCC-0B2350A0AD9A}" dt="2022-05-30T15:44:02.583" v="149" actId="122"/>
        <pc:sldMkLst>
          <pc:docMk/>
          <pc:sldMk cId="1398405279" sldId="261"/>
        </pc:sldMkLst>
        <pc:spChg chg="mod">
          <ac:chgData name="Julián Wallis Medina" userId="9a0cd1e1-c8e0-4e05-8b5c-fa246d2bc1b4" providerId="ADAL" clId="{9F678B50-B9B2-473A-BCCC-0B2350A0AD9A}" dt="2022-05-30T15:44:02.583" v="149" actId="122"/>
          <ac:spMkLst>
            <pc:docMk/>
            <pc:sldMk cId="1398405279" sldId="261"/>
            <ac:spMk id="2" creationId="{461E35D6-AAC6-8A27-DAFB-7AE279A3B398}"/>
          </ac:spMkLst>
        </pc:spChg>
      </pc:sldChg>
      <pc:sldChg chg="modSp mod">
        <pc:chgData name="Julián Wallis Medina" userId="9a0cd1e1-c8e0-4e05-8b5c-fa246d2bc1b4" providerId="ADAL" clId="{9F678B50-B9B2-473A-BCCC-0B2350A0AD9A}" dt="2022-05-30T15:44:05.535" v="150" actId="122"/>
        <pc:sldMkLst>
          <pc:docMk/>
          <pc:sldMk cId="1473482284" sldId="262"/>
        </pc:sldMkLst>
        <pc:spChg chg="mod">
          <ac:chgData name="Julián Wallis Medina" userId="9a0cd1e1-c8e0-4e05-8b5c-fa246d2bc1b4" providerId="ADAL" clId="{9F678B50-B9B2-473A-BCCC-0B2350A0AD9A}" dt="2022-05-30T15:44:05.535" v="150" actId="122"/>
          <ac:spMkLst>
            <pc:docMk/>
            <pc:sldMk cId="1473482284" sldId="262"/>
            <ac:spMk id="2" creationId="{4507ED18-E41D-C72E-6064-C77A2773F38B}"/>
          </ac:spMkLst>
        </pc:spChg>
      </pc:sldChg>
      <pc:sldChg chg="addSp delSp modSp mod">
        <pc:chgData name="Julián Wallis Medina" userId="9a0cd1e1-c8e0-4e05-8b5c-fa246d2bc1b4" providerId="ADAL" clId="{9F678B50-B9B2-473A-BCCC-0B2350A0AD9A}" dt="2022-05-30T15:45:50.613" v="221" actId="1076"/>
        <pc:sldMkLst>
          <pc:docMk/>
          <pc:sldMk cId="119127451" sldId="263"/>
        </pc:sldMkLst>
        <pc:spChg chg="mod">
          <ac:chgData name="Julián Wallis Medina" userId="9a0cd1e1-c8e0-4e05-8b5c-fa246d2bc1b4" providerId="ADAL" clId="{9F678B50-B9B2-473A-BCCC-0B2350A0AD9A}" dt="2022-05-30T15:44:08.491" v="151" actId="122"/>
          <ac:spMkLst>
            <pc:docMk/>
            <pc:sldMk cId="119127451" sldId="263"/>
            <ac:spMk id="2" creationId="{C7537A2C-2024-53BB-8CB3-792DA6D42028}"/>
          </ac:spMkLst>
        </pc:spChg>
        <pc:spChg chg="add del mod">
          <ac:chgData name="Julián Wallis Medina" userId="9a0cd1e1-c8e0-4e05-8b5c-fa246d2bc1b4" providerId="ADAL" clId="{9F678B50-B9B2-473A-BCCC-0B2350A0AD9A}" dt="2022-05-30T15:38:22.540" v="4"/>
          <ac:spMkLst>
            <pc:docMk/>
            <pc:sldMk cId="119127451" sldId="263"/>
            <ac:spMk id="6" creationId="{C0937E0C-B8DC-1697-3C61-ED0C98EC571A}"/>
          </ac:spMkLst>
        </pc:spChg>
        <pc:spChg chg="add del mod">
          <ac:chgData name="Julián Wallis Medina" userId="9a0cd1e1-c8e0-4e05-8b5c-fa246d2bc1b4" providerId="ADAL" clId="{9F678B50-B9B2-473A-BCCC-0B2350A0AD9A}" dt="2022-05-30T15:41:09.127" v="49" actId="478"/>
          <ac:spMkLst>
            <pc:docMk/>
            <pc:sldMk cId="119127451" sldId="263"/>
            <ac:spMk id="19" creationId="{A247E09D-9915-3194-D1A2-DA8F8C02435D}"/>
          </ac:spMkLst>
        </pc:spChg>
        <pc:spChg chg="add mod">
          <ac:chgData name="Julián Wallis Medina" userId="9a0cd1e1-c8e0-4e05-8b5c-fa246d2bc1b4" providerId="ADAL" clId="{9F678B50-B9B2-473A-BCCC-0B2350A0AD9A}" dt="2022-05-30T15:45:50.613" v="221" actId="1076"/>
          <ac:spMkLst>
            <pc:docMk/>
            <pc:sldMk cId="119127451" sldId="263"/>
            <ac:spMk id="28" creationId="{CF8ABCC0-A1DB-B037-9C6A-D0E0BC71C238}"/>
          </ac:spMkLst>
        </pc:spChg>
        <pc:spChg chg="add mod">
          <ac:chgData name="Julián Wallis Medina" userId="9a0cd1e1-c8e0-4e05-8b5c-fa246d2bc1b4" providerId="ADAL" clId="{9F678B50-B9B2-473A-BCCC-0B2350A0AD9A}" dt="2022-05-30T15:45:47.133" v="220" actId="1076"/>
          <ac:spMkLst>
            <pc:docMk/>
            <pc:sldMk cId="119127451" sldId="263"/>
            <ac:spMk id="30" creationId="{79B31567-9B0A-38F3-15C6-98B2EDD17256}"/>
          </ac:spMkLst>
        </pc:spChg>
        <pc:spChg chg="add mod">
          <ac:chgData name="Julián Wallis Medina" userId="9a0cd1e1-c8e0-4e05-8b5c-fa246d2bc1b4" providerId="ADAL" clId="{9F678B50-B9B2-473A-BCCC-0B2350A0AD9A}" dt="2022-05-30T15:45:25.686" v="215" actId="20577"/>
          <ac:spMkLst>
            <pc:docMk/>
            <pc:sldMk cId="119127451" sldId="263"/>
            <ac:spMk id="32" creationId="{DDF2E3AE-6018-1E7C-FAF3-C27612E2E16D}"/>
          </ac:spMkLst>
        </pc:spChg>
        <pc:spChg chg="add mod">
          <ac:chgData name="Julián Wallis Medina" userId="9a0cd1e1-c8e0-4e05-8b5c-fa246d2bc1b4" providerId="ADAL" clId="{9F678B50-B9B2-473A-BCCC-0B2350A0AD9A}" dt="2022-05-30T15:45:19.005" v="213" actId="255"/>
          <ac:spMkLst>
            <pc:docMk/>
            <pc:sldMk cId="119127451" sldId="263"/>
            <ac:spMk id="34" creationId="{5179FBCA-E33C-08D5-9356-26FC6CB7C5CE}"/>
          </ac:spMkLst>
        </pc:spChg>
        <pc:picChg chg="del mod">
          <ac:chgData name="Julián Wallis Medina" userId="9a0cd1e1-c8e0-4e05-8b5c-fa246d2bc1b4" providerId="ADAL" clId="{9F678B50-B9B2-473A-BCCC-0B2350A0AD9A}" dt="2022-05-30T15:38:17.566" v="3" actId="478"/>
          <ac:picMkLst>
            <pc:docMk/>
            <pc:sldMk cId="119127451" sldId="263"/>
            <ac:picMk id="4" creationId="{EED6AD53-36D9-E06C-42BF-26B5A5527E73}"/>
          </ac:picMkLst>
        </pc:picChg>
        <pc:picChg chg="add mod">
          <ac:chgData name="Julián Wallis Medina" userId="9a0cd1e1-c8e0-4e05-8b5c-fa246d2bc1b4" providerId="ADAL" clId="{9F678B50-B9B2-473A-BCCC-0B2350A0AD9A}" dt="2022-05-30T15:40:00.584" v="37" actId="1076"/>
          <ac:picMkLst>
            <pc:docMk/>
            <pc:sldMk cId="119127451" sldId="263"/>
            <ac:picMk id="8" creationId="{8AA6C9F4-1AF9-8510-F469-AFFF170CA1A0}"/>
          </ac:picMkLst>
        </pc:picChg>
        <pc:picChg chg="add mod">
          <ac:chgData name="Julián Wallis Medina" userId="9a0cd1e1-c8e0-4e05-8b5c-fa246d2bc1b4" providerId="ADAL" clId="{9F678B50-B9B2-473A-BCCC-0B2350A0AD9A}" dt="2022-05-30T15:40:00.584" v="37" actId="1076"/>
          <ac:picMkLst>
            <pc:docMk/>
            <pc:sldMk cId="119127451" sldId="263"/>
            <ac:picMk id="10" creationId="{7E1CE098-C031-701E-30BB-08760680EBD8}"/>
          </ac:picMkLst>
        </pc:picChg>
        <pc:picChg chg="add mod">
          <ac:chgData name="Julián Wallis Medina" userId="9a0cd1e1-c8e0-4e05-8b5c-fa246d2bc1b4" providerId="ADAL" clId="{9F678B50-B9B2-473A-BCCC-0B2350A0AD9A}" dt="2022-05-30T15:40:00.584" v="37" actId="1076"/>
          <ac:picMkLst>
            <pc:docMk/>
            <pc:sldMk cId="119127451" sldId="263"/>
            <ac:picMk id="12" creationId="{F46231C0-2386-0AD2-973A-A92941D28C78}"/>
          </ac:picMkLst>
        </pc:picChg>
        <pc:picChg chg="add mod">
          <ac:chgData name="Julián Wallis Medina" userId="9a0cd1e1-c8e0-4e05-8b5c-fa246d2bc1b4" providerId="ADAL" clId="{9F678B50-B9B2-473A-BCCC-0B2350A0AD9A}" dt="2022-05-30T15:40:00.584" v="37" actId="1076"/>
          <ac:picMkLst>
            <pc:docMk/>
            <pc:sldMk cId="119127451" sldId="263"/>
            <ac:picMk id="14" creationId="{87ACFD93-AF16-E23A-EE40-50E046B1C610}"/>
          </ac:picMkLst>
        </pc:picChg>
        <pc:cxnChg chg="add del mod">
          <ac:chgData name="Julián Wallis Medina" userId="9a0cd1e1-c8e0-4e05-8b5c-fa246d2bc1b4" providerId="ADAL" clId="{9F678B50-B9B2-473A-BCCC-0B2350A0AD9A}" dt="2022-05-30T15:40:44.254" v="41" actId="478"/>
          <ac:cxnSpMkLst>
            <pc:docMk/>
            <pc:sldMk cId="119127451" sldId="263"/>
            <ac:cxnSpMk id="16" creationId="{B904FA86-FB23-8A8B-696C-88B3B80D209B}"/>
          </ac:cxnSpMkLst>
        </pc:cxnChg>
        <pc:cxnChg chg="add del mod">
          <ac:chgData name="Julián Wallis Medina" userId="9a0cd1e1-c8e0-4e05-8b5c-fa246d2bc1b4" providerId="ADAL" clId="{9F678B50-B9B2-473A-BCCC-0B2350A0AD9A}" dt="2022-05-30T15:40:43.360" v="40" actId="478"/>
          <ac:cxnSpMkLst>
            <pc:docMk/>
            <pc:sldMk cId="119127451" sldId="263"/>
            <ac:cxnSpMk id="18" creationId="{3179359A-E81B-9F0D-4A0A-CC7A21BB7AD4}"/>
          </ac:cxnSpMkLst>
        </pc:cxnChg>
        <pc:cxnChg chg="add">
          <ac:chgData name="Julián Wallis Medina" userId="9a0cd1e1-c8e0-4e05-8b5c-fa246d2bc1b4" providerId="ADAL" clId="{9F678B50-B9B2-473A-BCCC-0B2350A0AD9A}" dt="2022-05-30T15:41:14.592" v="50" actId="11529"/>
          <ac:cxnSpMkLst>
            <pc:docMk/>
            <pc:sldMk cId="119127451" sldId="263"/>
            <ac:cxnSpMk id="21" creationId="{2D59C416-29A6-3E63-9CC4-FBC22231E7BB}"/>
          </ac:cxnSpMkLst>
        </pc:cxnChg>
        <pc:cxnChg chg="add">
          <ac:chgData name="Julián Wallis Medina" userId="9a0cd1e1-c8e0-4e05-8b5c-fa246d2bc1b4" providerId="ADAL" clId="{9F678B50-B9B2-473A-BCCC-0B2350A0AD9A}" dt="2022-05-30T15:41:24.271" v="51" actId="11529"/>
          <ac:cxnSpMkLst>
            <pc:docMk/>
            <pc:sldMk cId="119127451" sldId="263"/>
            <ac:cxnSpMk id="23" creationId="{FC7E96D2-6359-A379-FABF-777BECB1C6CA}"/>
          </ac:cxnSpMkLst>
        </pc:cxnChg>
        <pc:cxnChg chg="add">
          <ac:chgData name="Julián Wallis Medina" userId="9a0cd1e1-c8e0-4e05-8b5c-fa246d2bc1b4" providerId="ADAL" clId="{9F678B50-B9B2-473A-BCCC-0B2350A0AD9A}" dt="2022-05-30T15:41:45.695" v="52" actId="11529"/>
          <ac:cxnSpMkLst>
            <pc:docMk/>
            <pc:sldMk cId="119127451" sldId="263"/>
            <ac:cxnSpMk id="25" creationId="{BF10C335-675D-FCB4-168C-90CD15E3C036}"/>
          </ac:cxnSpMkLst>
        </pc:cxnChg>
        <pc:cxnChg chg="add">
          <ac:chgData name="Julián Wallis Medina" userId="9a0cd1e1-c8e0-4e05-8b5c-fa246d2bc1b4" providerId="ADAL" clId="{9F678B50-B9B2-473A-BCCC-0B2350A0AD9A}" dt="2022-05-30T15:41:55.088" v="53" actId="11529"/>
          <ac:cxnSpMkLst>
            <pc:docMk/>
            <pc:sldMk cId="119127451" sldId="263"/>
            <ac:cxnSpMk id="27" creationId="{0C0024BC-A4A3-B691-934D-731619AA01DA}"/>
          </ac:cxnSpMkLst>
        </pc:cxnChg>
      </pc:sldChg>
      <pc:sldChg chg="new del ord">
        <pc:chgData name="Julián Wallis Medina" userId="9a0cd1e1-c8e0-4e05-8b5c-fa246d2bc1b4" providerId="ADAL" clId="{9F678B50-B9B2-473A-BCCC-0B2350A0AD9A}" dt="2022-05-30T15:49:34.614" v="280" actId="47"/>
        <pc:sldMkLst>
          <pc:docMk/>
          <pc:sldMk cId="578263348" sldId="264"/>
        </pc:sldMkLst>
      </pc:sldChg>
      <pc:sldChg chg="addSp delSp modSp new mod setBg">
        <pc:chgData name="Julián Wallis Medina" userId="9a0cd1e1-c8e0-4e05-8b5c-fa246d2bc1b4" providerId="ADAL" clId="{9F678B50-B9B2-473A-BCCC-0B2350A0AD9A}" dt="2022-05-30T16:02:22.267" v="323" actId="14100"/>
        <pc:sldMkLst>
          <pc:docMk/>
          <pc:sldMk cId="2327674999" sldId="265"/>
        </pc:sldMkLst>
        <pc:spChg chg="mod">
          <ac:chgData name="Julián Wallis Medina" userId="9a0cd1e1-c8e0-4e05-8b5c-fa246d2bc1b4" providerId="ADAL" clId="{9F678B50-B9B2-473A-BCCC-0B2350A0AD9A}" dt="2022-05-30T16:01:31.986" v="309" actId="26606"/>
          <ac:spMkLst>
            <pc:docMk/>
            <pc:sldMk cId="2327674999" sldId="265"/>
            <ac:spMk id="2" creationId="{01F9410A-9153-4E86-A0F9-1EA11E08F76F}"/>
          </ac:spMkLst>
        </pc:spChg>
        <pc:spChg chg="mod">
          <ac:chgData name="Julián Wallis Medina" userId="9a0cd1e1-c8e0-4e05-8b5c-fa246d2bc1b4" providerId="ADAL" clId="{9F678B50-B9B2-473A-BCCC-0B2350A0AD9A}" dt="2022-05-30T16:01:31.986" v="309" actId="26606"/>
          <ac:spMkLst>
            <pc:docMk/>
            <pc:sldMk cId="2327674999" sldId="265"/>
            <ac:spMk id="3" creationId="{F0BB9EE3-9161-A831-E469-33FE7B09FB1A}"/>
          </ac:spMkLst>
        </pc:spChg>
        <pc:spChg chg="add del">
          <ac:chgData name="Julián Wallis Medina" userId="9a0cd1e1-c8e0-4e05-8b5c-fa246d2bc1b4" providerId="ADAL" clId="{9F678B50-B9B2-473A-BCCC-0B2350A0AD9A}" dt="2022-05-30T16:01:31.993" v="310" actId="26606"/>
          <ac:spMkLst>
            <pc:docMk/>
            <pc:sldMk cId="2327674999" sldId="265"/>
            <ac:spMk id="10" creationId="{C0B27210-D0CA-4654-B3E3-9ABB4F178EA1}"/>
          </ac:spMkLst>
        </pc:spChg>
        <pc:spChg chg="add del">
          <ac:chgData name="Julián Wallis Medina" userId="9a0cd1e1-c8e0-4e05-8b5c-fa246d2bc1b4" providerId="ADAL" clId="{9F678B50-B9B2-473A-BCCC-0B2350A0AD9A}" dt="2022-05-30T16:01:31.993" v="310" actId="26606"/>
          <ac:spMkLst>
            <pc:docMk/>
            <pc:sldMk cId="2327674999" sldId="265"/>
            <ac:spMk id="12" creationId="{1DB7C82F-AB7E-4F0C-B829-FA1B9C415180}"/>
          </ac:spMkLst>
        </pc:spChg>
        <pc:spChg chg="add del">
          <ac:chgData name="Julián Wallis Medina" userId="9a0cd1e1-c8e0-4e05-8b5c-fa246d2bc1b4" providerId="ADAL" clId="{9F678B50-B9B2-473A-BCCC-0B2350A0AD9A}" dt="2022-05-30T16:01:31.993" v="310" actId="26606"/>
          <ac:spMkLst>
            <pc:docMk/>
            <pc:sldMk cId="2327674999" sldId="265"/>
            <ac:spMk id="14" creationId="{70B66945-4967-4040-926D-DCA44313CDAB}"/>
          </ac:spMkLst>
        </pc:spChg>
        <pc:spChg chg="add del">
          <ac:chgData name="Julián Wallis Medina" userId="9a0cd1e1-c8e0-4e05-8b5c-fa246d2bc1b4" providerId="ADAL" clId="{9F678B50-B9B2-473A-BCCC-0B2350A0AD9A}" dt="2022-05-30T16:01:31.986" v="309" actId="26606"/>
          <ac:spMkLst>
            <pc:docMk/>
            <pc:sldMk cId="2327674999" sldId="265"/>
            <ac:spMk id="19" creationId="{47942995-B07F-4636-9A06-C6A104B260A8}"/>
          </ac:spMkLst>
        </pc:spChg>
        <pc:spChg chg="add del">
          <ac:chgData name="Julián Wallis Medina" userId="9a0cd1e1-c8e0-4e05-8b5c-fa246d2bc1b4" providerId="ADAL" clId="{9F678B50-B9B2-473A-BCCC-0B2350A0AD9A}" dt="2022-05-30T16:01:31.986" v="309" actId="26606"/>
          <ac:spMkLst>
            <pc:docMk/>
            <pc:sldMk cId="2327674999" sldId="265"/>
            <ac:spMk id="26" creationId="{B81933D1-5615-42C7-9C0B-4EB7105CCE2D}"/>
          </ac:spMkLst>
        </pc:spChg>
        <pc:spChg chg="add del">
          <ac:chgData name="Julián Wallis Medina" userId="9a0cd1e1-c8e0-4e05-8b5c-fa246d2bc1b4" providerId="ADAL" clId="{9F678B50-B9B2-473A-BCCC-0B2350A0AD9A}" dt="2022-05-30T16:01:31.986" v="309" actId="26606"/>
          <ac:spMkLst>
            <pc:docMk/>
            <pc:sldMk cId="2327674999" sldId="265"/>
            <ac:spMk id="28" creationId="{19C9EAEA-39D0-4B0E-A0EB-51E7B26740B1}"/>
          </ac:spMkLst>
        </pc:spChg>
        <pc:spChg chg="add">
          <ac:chgData name="Julián Wallis Medina" userId="9a0cd1e1-c8e0-4e05-8b5c-fa246d2bc1b4" providerId="ADAL" clId="{9F678B50-B9B2-473A-BCCC-0B2350A0AD9A}" dt="2022-05-30T16:01:31.993" v="310" actId="26606"/>
          <ac:spMkLst>
            <pc:docMk/>
            <pc:sldMk cId="2327674999" sldId="265"/>
            <ac:spMk id="30" creationId="{C0B27210-D0CA-4654-B3E3-9ABB4F178EA1}"/>
          </ac:spMkLst>
        </pc:spChg>
        <pc:spChg chg="add">
          <ac:chgData name="Julián Wallis Medina" userId="9a0cd1e1-c8e0-4e05-8b5c-fa246d2bc1b4" providerId="ADAL" clId="{9F678B50-B9B2-473A-BCCC-0B2350A0AD9A}" dt="2022-05-30T16:01:31.993" v="310" actId="26606"/>
          <ac:spMkLst>
            <pc:docMk/>
            <pc:sldMk cId="2327674999" sldId="265"/>
            <ac:spMk id="31" creationId="{1DB7C82F-AB7E-4F0C-B829-FA1B9C415180}"/>
          </ac:spMkLst>
        </pc:spChg>
        <pc:spChg chg="add">
          <ac:chgData name="Julián Wallis Medina" userId="9a0cd1e1-c8e0-4e05-8b5c-fa246d2bc1b4" providerId="ADAL" clId="{9F678B50-B9B2-473A-BCCC-0B2350A0AD9A}" dt="2022-05-30T16:01:31.993" v="310" actId="26606"/>
          <ac:spMkLst>
            <pc:docMk/>
            <pc:sldMk cId="2327674999" sldId="265"/>
            <ac:spMk id="32" creationId="{70B66945-4967-4040-926D-DCA44313CDAB}"/>
          </ac:spMkLst>
        </pc:spChg>
        <pc:grpChg chg="add del">
          <ac:chgData name="Julián Wallis Medina" userId="9a0cd1e1-c8e0-4e05-8b5c-fa246d2bc1b4" providerId="ADAL" clId="{9F678B50-B9B2-473A-BCCC-0B2350A0AD9A}" dt="2022-05-30T16:01:31.986" v="309" actId="26606"/>
          <ac:grpSpMkLst>
            <pc:docMk/>
            <pc:sldMk cId="2327674999" sldId="265"/>
            <ac:grpSpMk id="21" creationId="{032D8612-31EB-44CF-A1D0-14FD4C705424}"/>
          </ac:grpSpMkLst>
        </pc:grpChg>
        <pc:picChg chg="add mod ord">
          <ac:chgData name="Julián Wallis Medina" userId="9a0cd1e1-c8e0-4e05-8b5c-fa246d2bc1b4" providerId="ADAL" clId="{9F678B50-B9B2-473A-BCCC-0B2350A0AD9A}" dt="2022-05-30T16:02:22.267" v="323" actId="14100"/>
          <ac:picMkLst>
            <pc:docMk/>
            <pc:sldMk cId="2327674999" sldId="265"/>
            <ac:picMk id="5" creationId="{21983A39-AD73-64B1-4DF9-9A0C0B697BF5}"/>
          </ac:picMkLst>
        </pc:picChg>
      </pc:sldChg>
    </pc:docChg>
  </pc:docChgLst>
  <pc:docChgLst>
    <pc:chgData name="Usuario invitado" userId="S::urn:spo:anon#45b19be77c84813b270d031977d6d7deba1688be19b97cff2587b62dc32b8c0a::" providerId="AD" clId="Web-{7AAFCEEB-6059-094C-AE4E-9A7110F0C9E1}"/>
    <pc:docChg chg="modSld">
      <pc:chgData name="Usuario invitado" userId="S::urn:spo:anon#45b19be77c84813b270d031977d6d7deba1688be19b97cff2587b62dc32b8c0a::" providerId="AD" clId="Web-{7AAFCEEB-6059-094C-AE4E-9A7110F0C9E1}" dt="2022-05-30T15:32:16.053" v="1" actId="20577"/>
      <pc:docMkLst>
        <pc:docMk/>
      </pc:docMkLst>
      <pc:sldChg chg="modSp">
        <pc:chgData name="Usuario invitado" userId="S::urn:spo:anon#45b19be77c84813b270d031977d6d7deba1688be19b97cff2587b62dc32b8c0a::" providerId="AD" clId="Web-{7AAFCEEB-6059-094C-AE4E-9A7110F0C9E1}" dt="2022-05-30T15:32:16.053" v="1" actId="20577"/>
        <pc:sldMkLst>
          <pc:docMk/>
          <pc:sldMk cId="1174235671" sldId="256"/>
        </pc:sldMkLst>
        <pc:spChg chg="mod">
          <ac:chgData name="Usuario invitado" userId="S::urn:spo:anon#45b19be77c84813b270d031977d6d7deba1688be19b97cff2587b62dc32b8c0a::" providerId="AD" clId="Web-{7AAFCEEB-6059-094C-AE4E-9A7110F0C9E1}" dt="2022-05-30T15:32:16.053" v="1" actId="20577"/>
          <ac:spMkLst>
            <pc:docMk/>
            <pc:sldMk cId="1174235671" sldId="256"/>
            <ac:spMk id="2" creationId="{2E1BF1A2-53F6-ACE0-9632-CB55636687D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6A1E7-0FAA-47EE-B293-A6D70E64F47E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702BF-9D76-4E40-8174-861B53362F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1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313B5-45FD-CF7C-5BE9-9F7809F9D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1337C-4CEF-E9EA-4C58-1331F60A7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A91E9-814E-ABB0-F611-D67FDDBBA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9644-56F9-C859-B12D-74B3B7BE8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BD799-C940-1FB9-ACC7-F3C28ADA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4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0EA2-8B17-5D77-7A81-5A28B9CD9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356DF-483B-9794-1614-5F131E210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6C0DA-CCA8-EFEB-CA1B-886AE31D8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1C0E2-788A-2BE9-3CC0-1957E6871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A0C77-FBC3-A4B1-04BD-E19F1EAC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0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6AB40-B12D-86B1-0605-E98839D3A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D43E71-0FCA-1C53-6EE8-1964A8C70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46224-C60B-12F9-2467-CE007B759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F68C2-A015-B8E1-07CC-6AE98CDAD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52839-A659-4CA7-65FA-9D50F21B2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4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B8D40-950D-BF83-8343-D5898C23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2B1F1-F407-2CE3-1AB6-2DFA8B0D2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1EB8B-27C1-2FB4-7E02-934CB377A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5D2E8-CB68-DC4B-AF2B-01BB3F2C2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CBD8E-D379-D8BD-7853-0B8B79AD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26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7389-030E-4282-CC66-53115EA0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51F35-C497-83D0-2138-160329040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15851-E429-8CFE-B001-9C20E2127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C8C5C-BA59-A46C-A311-FDEFE716D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8C485-68CD-FA7B-FD9E-8A7F3F6B6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63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E1869-DC3F-8734-2C03-CC74C516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D8BE1-7691-BF7B-2634-0B86457F34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E8859-8067-EDDC-2F62-FADDFA743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52E5B-7E82-02FA-E045-5F102401A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0D685-23CF-5A41-EB45-BBB99218C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93B41-935F-429E-2B75-C7F6F0C3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3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7264-A958-1C2E-704F-C421DED0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CEC6B-4ED7-C687-0FA1-4C7F65F3C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FFD58-553E-8348-271F-22766495D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613B9E-7DE4-9666-7B60-653A7AF63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8F5A12-A32E-E925-5119-2F0384D343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7AC5C-FC0D-B021-98CB-7C5E5CB36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33BE6B-7E69-A5AB-6F1C-BA4067523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D9EFAB-032E-C031-7E03-9D9B506A2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8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AEFA-502B-AE44-CFA9-68885C0E3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84B4A0-8E31-556C-3A29-4ADBD8E56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E1097-4F13-ACEC-F566-2A787C11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AE975-300D-C0D0-C479-1AF60B806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5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87D008-E9BA-15BF-2BBC-7B08CCDE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0B411F-9CCA-4851-6775-BE960FF4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F87E1-07E1-1703-2693-20179EAA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5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4219-8A45-A351-46E3-F9B7D6A8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E8554-73FC-0D32-BCD0-D5F2AAD01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DDA6-2341-8C98-5195-A2ED5DDC3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74704-5B8B-2F36-C7EA-1D121D258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C2BC29-6744-5BD8-03C0-FD5DDED51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F26A9-40E2-03CC-BCC8-214AB771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9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1A077-1EB1-15D8-9EDF-64D6D2B32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1222E7-3630-7446-CCEF-0853419682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4450BD-1F49-378E-8062-C07CE6BF3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1A69E-9450-4B0C-EEAE-20A882EF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1B52F-F9BD-8A28-01C0-D2DC28961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69CA-4EF6-AE55-0C7D-D6C5BD4D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66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3CC700-CD2F-1ACC-3810-A32D9D42E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8D22C-3921-A9DB-455C-D4A2835F6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B0020-E722-5377-0F1F-8EC7697599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BBA17-12F2-48FA-89E6-A063E94A3FF9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70916-8B2E-C5BE-62AA-C24A350A68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34627-4991-1378-973F-5F2704672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C34B4-B470-4CA9-A48C-CC85DD8BC3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B321C8-F7AC-2DDB-D6A9-74E329725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171994" cy="3736540"/>
          </a:xfrm>
        </p:spPr>
        <p:txBody>
          <a:bodyPr>
            <a:normAutofit/>
          </a:bodyPr>
          <a:lstStyle/>
          <a:p>
            <a:pPr algn="l"/>
            <a:r>
              <a:rPr lang="es-ES"/>
              <a:t>Práctica 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4AD564-DFCD-E9DE-AC1E-19A543A29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609" y="4685288"/>
            <a:ext cx="4171994" cy="1035781"/>
          </a:xfrm>
        </p:spPr>
        <p:txBody>
          <a:bodyPr>
            <a:normAutofit/>
          </a:bodyPr>
          <a:lstStyle/>
          <a:p>
            <a:pPr algn="l"/>
            <a:r>
              <a:rPr lang="es-ES"/>
              <a:t>Julián Wallis Medina</a:t>
            </a:r>
          </a:p>
          <a:p>
            <a:pPr algn="l"/>
            <a:r>
              <a:rPr lang="es-ES"/>
              <a:t>Joan Vilella Candia</a:t>
            </a:r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2" name="Straight Connector 1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objeto, máquina, con baldosas, azulejo&#10;&#10;Descripción generada automáticamente">
            <a:extLst>
              <a:ext uri="{FF2B5EF4-FFF2-40B4-BE49-F238E27FC236}">
                <a16:creationId xmlns:a16="http://schemas.microsoft.com/office/drawing/2014/main" id="{6EACB4CF-2EF4-8C69-4668-D8CB220F6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572" y="575927"/>
            <a:ext cx="5608830" cy="559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90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B34E07-FC05-9A9F-A65B-50D718E01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Segundo paso</a:t>
            </a:r>
          </a:p>
        </p:txBody>
      </p:sp>
      <p:pic>
        <p:nvPicPr>
          <p:cNvPr id="4" name="Imagen 3" descr="Imagen que contiene pieza de ajedrez&#10;&#10;Descripción generada automáticamente">
            <a:extLst>
              <a:ext uri="{FF2B5EF4-FFF2-40B4-BE49-F238E27FC236}">
                <a16:creationId xmlns:a16="http://schemas.microsoft.com/office/drawing/2014/main" id="{D94E69B5-7070-F994-650C-6BCCA2FC0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53" y="578738"/>
            <a:ext cx="5699044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45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431402-A63E-E359-A9CE-70BF39F8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Imagen final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n 3" descr="Patrón de fondo&#10;&#10;Descripción generada automáticamente">
            <a:extLst>
              <a:ext uri="{FF2B5EF4-FFF2-40B4-BE49-F238E27FC236}">
                <a16:creationId xmlns:a16="http://schemas.microsoft.com/office/drawing/2014/main" id="{50283CAB-7FFA-0B1C-D032-E53BDC53E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53" y="578738"/>
            <a:ext cx="5699044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13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927DFA-D443-AE94-63B0-48E9E4BDD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825248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Piezas Blancas en Casillas Negras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objeto, máquina, con baldosas, azulejo&#10;&#10;Descripción generada automáticamente">
            <a:extLst>
              <a:ext uri="{FF2B5EF4-FFF2-40B4-BE49-F238E27FC236}">
                <a16:creationId xmlns:a16="http://schemas.microsoft.com/office/drawing/2014/main" id="{582DFE28-4719-58AE-6FDA-C25CE1D51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021" y="928201"/>
            <a:ext cx="4926942" cy="49269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955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47022A-6628-4201-4306-FFE948D27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Imagen original</a:t>
            </a:r>
          </a:p>
        </p:txBody>
      </p:sp>
      <p:pic>
        <p:nvPicPr>
          <p:cNvPr id="4" name="Imagen 3" descr="Imagen que contiene objeto, máquina, con baldosas, azulejo&#10;&#10;Descripción generada automáticamente">
            <a:extLst>
              <a:ext uri="{FF2B5EF4-FFF2-40B4-BE49-F238E27FC236}">
                <a16:creationId xmlns:a16="http://schemas.microsoft.com/office/drawing/2014/main" id="{A584608B-7EF2-E2F2-69B9-73AB8F70C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95" y="578738"/>
            <a:ext cx="5684760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84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D4E006-8670-271A-A8EF-DCAB987A7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Imagen binarizada</a:t>
            </a:r>
          </a:p>
        </p:txBody>
      </p:sp>
      <p:pic>
        <p:nvPicPr>
          <p:cNvPr id="4" name="Imagen 3" descr="Patrón de fondo, Cuadrado&#10;&#10;Descripción generada automáticamente">
            <a:extLst>
              <a:ext uri="{FF2B5EF4-FFF2-40B4-BE49-F238E27FC236}">
                <a16:creationId xmlns:a16="http://schemas.microsoft.com/office/drawing/2014/main" id="{53F25100-8C67-48C1-CEAD-19FE744A3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2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8C2A4B-0DF8-930F-1FE5-A0648FB79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Primer paso</a:t>
            </a:r>
          </a:p>
        </p:txBody>
      </p:sp>
      <p:pic>
        <p:nvPicPr>
          <p:cNvPr id="4" name="Imagen 3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359CAD51-4777-935B-6B2E-673338967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1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B38B0C-C0C8-4BBA-A45C-D9DAE71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Segundo paso</a:t>
            </a:r>
          </a:p>
        </p:txBody>
      </p:sp>
      <p:pic>
        <p:nvPicPr>
          <p:cNvPr id="4" name="Imagen 3" descr="Patrón de fondo&#10;&#10;Descripción generada automáticamente">
            <a:extLst>
              <a:ext uri="{FF2B5EF4-FFF2-40B4-BE49-F238E27FC236}">
                <a16:creationId xmlns:a16="http://schemas.microsoft.com/office/drawing/2014/main" id="{DA9F00B5-FF44-A23B-6472-3503B138B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5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B73DE7-8A0B-59E8-B401-609D1DA89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Tercer paso</a:t>
            </a:r>
          </a:p>
        </p:txBody>
      </p:sp>
      <p:pic>
        <p:nvPicPr>
          <p:cNvPr id="4" name="Imagen 3" descr="Imagen en blanco y negro de la luna&#10;&#10;Descripción generada automáticamente con confianza baja">
            <a:extLst>
              <a:ext uri="{FF2B5EF4-FFF2-40B4-BE49-F238E27FC236}">
                <a16:creationId xmlns:a16="http://schemas.microsoft.com/office/drawing/2014/main" id="{8F390DB8-C562-F296-F2AA-D2BD2BC37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A92066-E94D-AFAF-60C8-7829113F0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Imagen final</a:t>
            </a:r>
          </a:p>
        </p:txBody>
      </p:sp>
      <p:pic>
        <p:nvPicPr>
          <p:cNvPr id="4" name="Imagen 3" descr="Patrón de fondo&#10;&#10;Descripción generada automáticamente">
            <a:extLst>
              <a:ext uri="{FF2B5EF4-FFF2-40B4-BE49-F238E27FC236}">
                <a16:creationId xmlns:a16="http://schemas.microsoft.com/office/drawing/2014/main" id="{78A5B4DA-2A7B-174B-184B-CD68F5A27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63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8A9FDF-6237-9AAE-5DA0-6D69FE62B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Piezas negras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 descr="Imagen que contiene objeto, máquina, con baldosas, pieza de ajedrez&#10;&#10;Descripción generada automáticamente">
            <a:extLst>
              <a:ext uri="{FF2B5EF4-FFF2-40B4-BE49-F238E27FC236}">
                <a16:creationId xmlns:a16="http://schemas.microsoft.com/office/drawing/2014/main" id="{614B6A0D-2A51-779B-41D8-5183746BF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136" y="666728"/>
            <a:ext cx="5478712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44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6AC41-21DD-445E-9AED-3ADFAD172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s-ES" sz="5400"/>
              <a:t>Enfoque de la solución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4A691-FD7A-C697-672E-2EEFF6A10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US" sz="2400"/>
              <a:t>Nuestra </a:t>
            </a:r>
            <a:r>
              <a:rPr lang="es-ES" sz="2400"/>
              <a:t>solución</a:t>
            </a:r>
            <a:r>
              <a:rPr lang="en-US" sz="2400"/>
              <a:t> se basa en el uso de distintas operaciones morfológicas:</a:t>
            </a:r>
          </a:p>
          <a:p>
            <a:pPr lvl="1"/>
            <a:r>
              <a:rPr lang="en-US"/>
              <a:t>Erosión (imerode)</a:t>
            </a:r>
          </a:p>
          <a:p>
            <a:pPr lvl="1"/>
            <a:r>
              <a:rPr lang="en-US"/>
              <a:t>Dilatación (imdilate)</a:t>
            </a:r>
          </a:p>
          <a:p>
            <a:pPr lvl="1"/>
            <a:r>
              <a:rPr lang="en-US"/>
              <a:t>Imopen </a:t>
            </a:r>
          </a:p>
          <a:p>
            <a:pPr lvl="1"/>
            <a:r>
              <a:rPr lang="en-US"/>
              <a:t>Imfill</a:t>
            </a:r>
          </a:p>
          <a:p>
            <a:r>
              <a:rPr lang="en-US" sz="2400"/>
              <a:t>Además de otras funciones como:</a:t>
            </a:r>
          </a:p>
          <a:p>
            <a:pPr lvl="1"/>
            <a:r>
              <a:rPr lang="en-US"/>
              <a:t>Bwareafilt</a:t>
            </a:r>
          </a:p>
        </p:txBody>
      </p:sp>
    </p:spTree>
    <p:extLst>
      <p:ext uri="{BB962C8B-B14F-4D97-AF65-F5344CB8AC3E}">
        <p14:creationId xmlns:p14="http://schemas.microsoft.com/office/powerpoint/2010/main" val="943897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04AEEFA-37D4-EA38-33E3-F32BE1EC1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9293" y="806364"/>
            <a:ext cx="3354636" cy="28474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Proceso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FA72E72B-CAA6-9FB2-29F3-3A7DDC108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11" y="1728668"/>
            <a:ext cx="6311835" cy="385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1407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62A923-43B6-42D5-06A9-8016D08C0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Piezas negras en casillas blancas (I)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24C5E7-3BCD-2CB7-6B89-D9DBA6B7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Imagen binarizada invertida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Cuadrado&#10;&#10;Descripción generada automáticamente">
            <a:extLst>
              <a:ext uri="{FF2B5EF4-FFF2-40B4-BE49-F238E27FC236}">
                <a16:creationId xmlns:a16="http://schemas.microsoft.com/office/drawing/2014/main" id="{BFEBFD7F-6015-C998-5379-5C64062C3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492573"/>
            <a:ext cx="589553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7960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5940A4-73B5-CA47-924E-4FFE04C8F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Piezas negras en casillas blancas (II)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50DAFB-B36D-6B12-0793-8452CA445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Primer paso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F3C638D8-E329-1A80-0A0C-185BDAF3F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492573"/>
            <a:ext cx="589553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1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5940A4-73B5-CA47-924E-4FFE04C8F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Piezas negras en casillas blancas (III)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50DAFB-B36D-6B12-0793-8452CA445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Segundo paso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9764C787-EA43-91A3-05CA-D5854FD03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492573"/>
            <a:ext cx="589553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83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5940A4-73B5-CA47-924E-4FFE04C8F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Piezas negras en casillas blancas (IV)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50DAFB-B36D-6B12-0793-8452CA445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Tercer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paso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magen que contiene cielo&#10;&#10;Descripción generada automáticamente">
            <a:extLst>
              <a:ext uri="{FF2B5EF4-FFF2-40B4-BE49-F238E27FC236}">
                <a16:creationId xmlns:a16="http://schemas.microsoft.com/office/drawing/2014/main" id="{F6BFC03B-F676-4B6D-9F0E-CC4D7E9B9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492573"/>
            <a:ext cx="589553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3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B955AE-7BCC-7118-1D27-0A0FB370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Piezas negras en Casillas negras (I)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Marcador de contenido 8" descr="Cuadrado&#10;&#10;Descripción generada automáticamente con confianza media">
            <a:extLst>
              <a:ext uri="{FF2B5EF4-FFF2-40B4-BE49-F238E27FC236}">
                <a16:creationId xmlns:a16="http://schemas.microsoft.com/office/drawing/2014/main" id="{EF6FD21F-5D7F-17E2-3839-6D1045546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492573"/>
            <a:ext cx="589553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9482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B955AE-7BCC-7118-1D27-0A0FB370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Piezas negras en Casillas negras (II)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 descr="Patrón de fondo&#10;&#10;Descripción generada automáticamente">
            <a:extLst>
              <a:ext uri="{FF2B5EF4-FFF2-40B4-BE49-F238E27FC236}">
                <a16:creationId xmlns:a16="http://schemas.microsoft.com/office/drawing/2014/main" id="{C7689B62-BB8F-61A3-19A2-743059936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492573"/>
            <a:ext cx="589553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95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B955AE-7BCC-7118-1D27-0A0FB370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Piezas negras en Casillas negras (III)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 descr="Imagen que contiene juego, fruta, pieza de ajedrez&#10;&#10;Descripción generada automáticamente">
            <a:extLst>
              <a:ext uri="{FF2B5EF4-FFF2-40B4-BE49-F238E27FC236}">
                <a16:creationId xmlns:a16="http://schemas.microsoft.com/office/drawing/2014/main" id="{4AE514E9-AB70-2CEF-10F5-63483C778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492573"/>
            <a:ext cx="589553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54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B955AE-7BCC-7118-1D27-0A0FB370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Piezas negras en Casillas negras (IV)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0B76652F-21C4-53CB-53F4-A84B6AEF7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492573"/>
            <a:ext cx="589553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6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B955AE-7BCC-7118-1D27-0A0FB370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Piezas negras en Casillas negras (V)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CCBB619-4F00-3B2B-442D-D24CD07B8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492573"/>
            <a:ext cx="589553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77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1ECA2D-5308-4719-F0C2-6F5A3AA8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s-ES" sz="4800"/>
              <a:t>Tratamiento previo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C853A9-5F1D-EDA7-8443-2FF24C4B1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s-ES" sz="2400"/>
              <a:t>Paso a escala de grises </a:t>
            </a:r>
            <a:r>
              <a:rPr lang="es-ES" sz="2400">
                <a:sym typeface="Wingdings" panose="05000000000000000000" pitchFamily="2" charset="2"/>
              </a:rPr>
              <a:t> im2gray</a:t>
            </a:r>
          </a:p>
          <a:p>
            <a:r>
              <a:rPr lang="es-ES" sz="2400">
                <a:sym typeface="Wingdings" panose="05000000000000000000" pitchFamily="2" charset="2"/>
              </a:rPr>
              <a:t>Binarización de la imagen  imBinarize </a:t>
            </a:r>
          </a:p>
          <a:p>
            <a:r>
              <a:rPr lang="es-ES" sz="2400">
                <a:sym typeface="Wingdings" panose="05000000000000000000" pitchFamily="2" charset="2"/>
              </a:rPr>
              <a:t>Optimización del tratamiento de las imágenes  imResize</a:t>
            </a:r>
          </a:p>
          <a:p>
            <a:pPr lvl="1"/>
            <a:r>
              <a:rPr lang="es-ES"/>
              <a:t>Reducimos a 1/7 de la imagen original</a:t>
            </a:r>
          </a:p>
          <a:p>
            <a:pPr lvl="1"/>
            <a:r>
              <a:rPr lang="es-ES"/>
              <a:t>Tarda 1/16 del tiempo original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69207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7B052E-89CD-0ACE-A920-B431C9E49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Ambas</a:t>
            </a:r>
          </a:p>
        </p:txBody>
      </p:sp>
      <p:pic>
        <p:nvPicPr>
          <p:cNvPr id="5" name="Marcador de contenido 4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6DDFCC48-FA6D-968C-48C9-E47843D7A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97" y="566916"/>
            <a:ext cx="5738514" cy="57241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37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8469E5-6793-E37D-37D9-2940CB04F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Imagen final</a:t>
            </a:r>
          </a:p>
        </p:txBody>
      </p:sp>
      <p:pic>
        <p:nvPicPr>
          <p:cNvPr id="5" name="Marcador de contenido 4" descr="Patrón de fondo&#10;&#10;Descripción generada automáticamente">
            <a:extLst>
              <a:ext uri="{FF2B5EF4-FFF2-40B4-BE49-F238E27FC236}">
                <a16:creationId xmlns:a16="http://schemas.microsoft.com/office/drawing/2014/main" id="{CA881339-223E-A51E-9887-90E167857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97" y="566916"/>
            <a:ext cx="5738514" cy="57241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676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B946D7-1CA4-446E-8795-007CACFDE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416F2-BC84-4D7C-80C6-6296C10C3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5338" y="981075"/>
            <a:ext cx="10601325" cy="4552949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82D361-0935-32CD-828C-8059AD4E9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097" y="1428750"/>
            <a:ext cx="9117807" cy="2105026"/>
          </a:xfrm>
        </p:spPr>
        <p:txBody>
          <a:bodyPr>
            <a:normAutofit/>
          </a:bodyPr>
          <a:lstStyle/>
          <a:p>
            <a:r>
              <a:rPr lang="en-US" dirty="0"/>
              <a:t>Hasta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nuestra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42A46B-BFFF-FC4F-B498-CEE17309B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097" y="3960557"/>
            <a:ext cx="9117807" cy="1097215"/>
          </a:xfrm>
        </p:spPr>
        <p:txBody>
          <a:bodyPr>
            <a:normAutofit/>
          </a:bodyPr>
          <a:lstStyle/>
          <a:p>
            <a:r>
              <a:rPr lang="en-US" dirty="0" err="1"/>
              <a:t>Esperamos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haya</a:t>
            </a:r>
            <a:r>
              <a:rPr lang="en-US" dirty="0"/>
              <a:t> </a:t>
            </a:r>
            <a:r>
              <a:rPr lang="en-US" dirty="0" err="1"/>
              <a:t>gustado</a:t>
            </a:r>
            <a:r>
              <a:rPr lang="en-US" dirty="0"/>
              <a:t>!</a:t>
            </a:r>
            <a:endParaRPr lang="es-E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30623A-AB89-4E04-AC9A-2BAFBF85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771366"/>
            <a:ext cx="54864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337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FD29D9-A4AE-140F-72AB-8793ED1F6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s-ES" sz="4800"/>
              <a:t>Problemas a resolver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11BC07-5E8D-B96D-319A-9CB5927CA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s-ES" sz="2400"/>
              <a:t>Encontrar el tablero </a:t>
            </a:r>
            <a:r>
              <a:rPr lang="es-ES" sz="2400">
                <a:sym typeface="Wingdings" panose="05000000000000000000" pitchFamily="2" charset="2"/>
              </a:rPr>
              <a:t> getGrid</a:t>
            </a:r>
          </a:p>
          <a:p>
            <a:r>
              <a:rPr lang="es-ES" sz="2400">
                <a:sym typeface="Wingdings" panose="05000000000000000000" pitchFamily="2" charset="2"/>
              </a:rPr>
              <a:t>Encontrar piezas blancas en casillas negras  getWPonBS</a:t>
            </a:r>
          </a:p>
          <a:p>
            <a:r>
              <a:rPr lang="es-ES" sz="2400">
                <a:sym typeface="Wingdings" panose="05000000000000000000" pitchFamily="2" charset="2"/>
              </a:rPr>
              <a:t>Encontrar piezas negras:</a:t>
            </a:r>
          </a:p>
          <a:p>
            <a:pPr lvl="1"/>
            <a:r>
              <a:rPr lang="es-ES"/>
              <a:t>Encontrar piezas negras en casillas blancas </a:t>
            </a:r>
            <a:r>
              <a:rPr lang="es-ES">
                <a:sym typeface="Wingdings" panose="05000000000000000000" pitchFamily="2" charset="2"/>
              </a:rPr>
              <a:t> getWPonBS (con imagen invertida)</a:t>
            </a:r>
            <a:endParaRPr lang="es-ES"/>
          </a:p>
          <a:p>
            <a:pPr lvl="1"/>
            <a:r>
              <a:rPr lang="es-ES"/>
              <a:t>Encontrar piezas negras en casillas negras </a:t>
            </a:r>
            <a:r>
              <a:rPr lang="es-ES">
                <a:sym typeface="Wingdings" panose="05000000000000000000" pitchFamily="2" charset="2"/>
              </a:rPr>
              <a:t> getBPonBS</a:t>
            </a:r>
            <a:endParaRPr lang="es-ES"/>
          </a:p>
          <a:p>
            <a:endParaRPr lang="es-ES" sz="2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93927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CB50E0-06FB-F55D-52F7-5EBC29CDA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Explicación del código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409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685F27-608E-FC4B-A582-88FAB9228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Tablero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Un juego de ajedrez&#10;&#10;Descripción generada automáticamente con confianza baja">
            <a:extLst>
              <a:ext uri="{FF2B5EF4-FFF2-40B4-BE49-F238E27FC236}">
                <a16:creationId xmlns:a16="http://schemas.microsoft.com/office/drawing/2014/main" id="{10B97E19-13F6-C331-ADB9-0990FAC3A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645" y="666728"/>
            <a:ext cx="5491695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18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67C977-2143-EF82-BC4F-2CC2C8BB4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Imagen original</a:t>
            </a:r>
          </a:p>
        </p:txBody>
      </p:sp>
      <p:pic>
        <p:nvPicPr>
          <p:cNvPr id="4" name="Imagen 3" descr="Imagen que contiene objeto, máquina, con baldosas, pieza de ajedrez&#10;&#10;Descripción generada automáticamente">
            <a:extLst>
              <a:ext uri="{FF2B5EF4-FFF2-40B4-BE49-F238E27FC236}">
                <a16:creationId xmlns:a16="http://schemas.microsoft.com/office/drawing/2014/main" id="{D02D75DF-BAF4-AFBC-3B9D-71C9FDA94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53" y="578738"/>
            <a:ext cx="5699044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8223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205774-0CAB-9316-A048-91449370C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Imagen binarizada</a:t>
            </a:r>
          </a:p>
        </p:txBody>
      </p:sp>
      <p:pic>
        <p:nvPicPr>
          <p:cNvPr id="4" name="Imagen 3" descr="Cuadrado&#10;&#10;Descripción generada automáticamente">
            <a:extLst>
              <a:ext uri="{FF2B5EF4-FFF2-40B4-BE49-F238E27FC236}">
                <a16:creationId xmlns:a16="http://schemas.microsoft.com/office/drawing/2014/main" id="{89E28BAD-B66E-B3AA-BBFD-5AE90595C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53" y="578738"/>
            <a:ext cx="5699044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54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36084C-9B0F-36D7-2C02-D7BA289F6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Primer paso</a:t>
            </a:r>
          </a:p>
        </p:txBody>
      </p:sp>
      <p:pic>
        <p:nvPicPr>
          <p:cNvPr id="4" name="Imagen 3" descr="Imagen que contiene pieza de ajedrez, dibujo&#10;&#10;Descripción generada automáticamente">
            <a:extLst>
              <a:ext uri="{FF2B5EF4-FFF2-40B4-BE49-F238E27FC236}">
                <a16:creationId xmlns:a16="http://schemas.microsoft.com/office/drawing/2014/main" id="{A8D05F3D-8196-AC9F-CBC0-4B96EB2B9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53" y="578738"/>
            <a:ext cx="5699044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24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245</Words>
  <Application>Microsoft Office PowerPoint</Application>
  <PresentationFormat>Panorámica</PresentationFormat>
  <Paragraphs>56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Tw Cen MT</vt:lpstr>
      <vt:lpstr>Office Theme</vt:lpstr>
      <vt:lpstr>Práctica final</vt:lpstr>
      <vt:lpstr>Enfoque de la solución</vt:lpstr>
      <vt:lpstr>Tratamiento previo</vt:lpstr>
      <vt:lpstr>Problemas a resolver</vt:lpstr>
      <vt:lpstr>Explicación del código</vt:lpstr>
      <vt:lpstr>Tablero</vt:lpstr>
      <vt:lpstr>Imagen original</vt:lpstr>
      <vt:lpstr>Imagen binarizada</vt:lpstr>
      <vt:lpstr>Primer paso</vt:lpstr>
      <vt:lpstr>Segundo paso</vt:lpstr>
      <vt:lpstr>Imagen final</vt:lpstr>
      <vt:lpstr>Piezas Blancas en Casillas Negras</vt:lpstr>
      <vt:lpstr>Imagen original</vt:lpstr>
      <vt:lpstr>Imagen binarizada</vt:lpstr>
      <vt:lpstr>Primer paso</vt:lpstr>
      <vt:lpstr>Segundo paso</vt:lpstr>
      <vt:lpstr>Tercer paso</vt:lpstr>
      <vt:lpstr>Imagen final</vt:lpstr>
      <vt:lpstr>Piezas negras</vt:lpstr>
      <vt:lpstr>Proceso</vt:lpstr>
      <vt:lpstr>Piezas negras en casillas blancas (I)</vt:lpstr>
      <vt:lpstr>Piezas negras en casillas blancas (II)</vt:lpstr>
      <vt:lpstr>Piezas negras en casillas blancas (III)</vt:lpstr>
      <vt:lpstr>Piezas negras en casillas blancas (IV)</vt:lpstr>
      <vt:lpstr>Piezas negras en Casillas negras (I)</vt:lpstr>
      <vt:lpstr>Piezas negras en Casillas negras (II)</vt:lpstr>
      <vt:lpstr>Piezas negras en Casillas negras (III)</vt:lpstr>
      <vt:lpstr>Piezas negras en Casillas negras (IV)</vt:lpstr>
      <vt:lpstr>Piezas negras en Casillas negras (V)</vt:lpstr>
      <vt:lpstr>Ambas</vt:lpstr>
      <vt:lpstr>Imagen final</vt:lpstr>
      <vt:lpstr>Hasta aquí nuestra presentación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</dc:title>
  <dc:creator>Joan Vilella</dc:creator>
  <cp:lastModifiedBy>Joan Vilella</cp:lastModifiedBy>
  <cp:revision>1</cp:revision>
  <dcterms:created xsi:type="dcterms:W3CDTF">2022-05-30T13:37:47Z</dcterms:created>
  <dcterms:modified xsi:type="dcterms:W3CDTF">2022-05-31T07:27:31Z</dcterms:modified>
</cp:coreProperties>
</file>